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0" r:id="rId2"/>
    <p:sldId id="288" r:id="rId3"/>
    <p:sldId id="282" r:id="rId4"/>
    <p:sldId id="283" r:id="rId5"/>
    <p:sldId id="284" r:id="rId6"/>
    <p:sldId id="285" r:id="rId7"/>
    <p:sldId id="286" r:id="rId8"/>
    <p:sldId id="287" r:id="rId9"/>
    <p:sldId id="290" r:id="rId10"/>
    <p:sldId id="2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10E5D-7BF4-4F14-A359-8FF85C26579A}" v="143" dt="2024-11-13T12:54:43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zammel Qureshi" userId="ec0bf563-0e3e-4f9f-be58-08342b60255a" providerId="ADAL" clId="{A4A0E2A0-B59B-4A68-A947-65778CCA031A}"/>
    <pc:docChg chg="undo custSel addSld delSld modSld sldOrd">
      <pc:chgData name="Muzammel Qureshi" userId="ec0bf563-0e3e-4f9f-be58-08342b60255a" providerId="ADAL" clId="{A4A0E2A0-B59B-4A68-A947-65778CCA031A}" dt="2024-11-07T12:54:10.117" v="723" actId="14100"/>
      <pc:docMkLst>
        <pc:docMk/>
      </pc:docMkLst>
      <pc:sldChg chg="addSp delSp modSp new del mod modNotesTx">
        <pc:chgData name="Muzammel Qureshi" userId="ec0bf563-0e3e-4f9f-be58-08342b60255a" providerId="ADAL" clId="{A4A0E2A0-B59B-4A68-A947-65778CCA031A}" dt="2024-11-07T12:37:01.063" v="266" actId="47"/>
        <pc:sldMkLst>
          <pc:docMk/>
          <pc:sldMk cId="2065014020" sldId="256"/>
        </pc:sldMkLst>
        <pc:spChg chg="del">
          <ac:chgData name="Muzammel Qureshi" userId="ec0bf563-0e3e-4f9f-be58-08342b60255a" providerId="ADAL" clId="{A4A0E2A0-B59B-4A68-A947-65778CCA031A}" dt="2024-11-07T11:48:10.373" v="1" actId="478"/>
          <ac:spMkLst>
            <pc:docMk/>
            <pc:sldMk cId="2065014020" sldId="256"/>
            <ac:spMk id="2" creationId="{52F52CD1-1BCF-4A77-63B4-EC982589DED7}"/>
          </ac:spMkLst>
        </pc:spChg>
        <pc:spChg chg="del">
          <ac:chgData name="Muzammel Qureshi" userId="ec0bf563-0e3e-4f9f-be58-08342b60255a" providerId="ADAL" clId="{A4A0E2A0-B59B-4A68-A947-65778CCA031A}" dt="2024-11-07T11:48:10.373" v="1" actId="478"/>
          <ac:spMkLst>
            <pc:docMk/>
            <pc:sldMk cId="2065014020" sldId="256"/>
            <ac:spMk id="3" creationId="{3C52AADC-847E-E394-9084-F8E89779A3EC}"/>
          </ac:spMkLst>
        </pc:spChg>
        <pc:spChg chg="mod topLvl">
          <ac:chgData name="Muzammel Qureshi" userId="ec0bf563-0e3e-4f9f-be58-08342b60255a" providerId="ADAL" clId="{A4A0E2A0-B59B-4A68-A947-65778CCA031A}" dt="2024-11-07T11:59:09.569" v="93" actId="1076"/>
          <ac:spMkLst>
            <pc:docMk/>
            <pc:sldMk cId="2065014020" sldId="256"/>
            <ac:spMk id="8" creationId="{4E6995BC-BE64-DAB4-87EE-4772AD6C232E}"/>
          </ac:spMkLst>
        </pc:spChg>
        <pc:spChg chg="add mod">
          <ac:chgData name="Muzammel Qureshi" userId="ec0bf563-0e3e-4f9f-be58-08342b60255a" providerId="ADAL" clId="{A4A0E2A0-B59B-4A68-A947-65778CCA031A}" dt="2024-11-07T11:59:30.133" v="96" actId="255"/>
          <ac:spMkLst>
            <pc:docMk/>
            <pc:sldMk cId="2065014020" sldId="256"/>
            <ac:spMk id="9" creationId="{9D909189-C40B-B8BD-314F-74C146443519}"/>
          </ac:spMkLst>
        </pc:spChg>
        <pc:grpChg chg="add del mod">
          <ac:chgData name="Muzammel Qureshi" userId="ec0bf563-0e3e-4f9f-be58-08342b60255a" providerId="ADAL" clId="{A4A0E2A0-B59B-4A68-A947-65778CCA031A}" dt="2024-11-07T11:56:18.659" v="63" actId="478"/>
          <ac:grpSpMkLst>
            <pc:docMk/>
            <pc:sldMk cId="2065014020" sldId="256"/>
            <ac:grpSpMk id="6" creationId="{5BB0E413-298C-D588-7E35-6D883D7FF91E}"/>
          </ac:grpSpMkLst>
        </pc:grpChg>
        <pc:picChg chg="add del">
          <ac:chgData name="Muzammel Qureshi" userId="ec0bf563-0e3e-4f9f-be58-08342b60255a" providerId="ADAL" clId="{A4A0E2A0-B59B-4A68-A947-65778CCA031A}" dt="2024-11-07T11:55:30.412" v="52" actId="478"/>
          <ac:picMkLst>
            <pc:docMk/>
            <pc:sldMk cId="2065014020" sldId="256"/>
            <ac:picMk id="5" creationId="{73EC42FB-13D1-FC0D-3E52-1A2646F69648}"/>
          </ac:picMkLst>
        </pc:picChg>
        <pc:picChg chg="del mod topLvl">
          <ac:chgData name="Muzammel Qureshi" userId="ec0bf563-0e3e-4f9f-be58-08342b60255a" providerId="ADAL" clId="{A4A0E2A0-B59B-4A68-A947-65778CCA031A}" dt="2024-11-07T11:56:18.659" v="63" actId="478"/>
          <ac:picMkLst>
            <pc:docMk/>
            <pc:sldMk cId="2065014020" sldId="256"/>
            <ac:picMk id="7" creationId="{D41422D6-D5B1-D3AC-401F-32DDA4C6AE55}"/>
          </ac:picMkLst>
        </pc:picChg>
        <pc:picChg chg="add del mod ord modCrop">
          <ac:chgData name="Muzammel Qureshi" userId="ec0bf563-0e3e-4f9f-be58-08342b60255a" providerId="ADAL" clId="{A4A0E2A0-B59B-4A68-A947-65778CCA031A}" dt="2024-11-07T11:58:25.667" v="85" actId="478"/>
          <ac:picMkLst>
            <pc:docMk/>
            <pc:sldMk cId="2065014020" sldId="256"/>
            <ac:picMk id="11" creationId="{5B390AC0-9A48-8EC8-0ED2-425A2E0B7D38}"/>
          </ac:picMkLst>
        </pc:picChg>
        <pc:picChg chg="add mod">
          <ac:chgData name="Muzammel Qureshi" userId="ec0bf563-0e3e-4f9f-be58-08342b60255a" providerId="ADAL" clId="{A4A0E2A0-B59B-4A68-A947-65778CCA031A}" dt="2024-11-07T11:59:09.569" v="93" actId="1076"/>
          <ac:picMkLst>
            <pc:docMk/>
            <pc:sldMk cId="2065014020" sldId="256"/>
            <ac:picMk id="13" creationId="{042A4FF7-CDB7-19AF-B452-37A26F18D7D4}"/>
          </ac:picMkLst>
        </pc:picChg>
        <pc:picChg chg="add del mod">
          <ac:chgData name="Muzammel Qureshi" userId="ec0bf563-0e3e-4f9f-be58-08342b60255a" providerId="ADAL" clId="{A4A0E2A0-B59B-4A68-A947-65778CCA031A}" dt="2024-11-07T12:03:30.393" v="102" actId="478"/>
          <ac:picMkLst>
            <pc:docMk/>
            <pc:sldMk cId="2065014020" sldId="256"/>
            <ac:picMk id="15" creationId="{F83E5A0A-8FF7-6C99-4DAE-30E0C60D9693}"/>
          </ac:picMkLst>
        </pc:picChg>
        <pc:picChg chg="add mod">
          <ac:chgData name="Muzammel Qureshi" userId="ec0bf563-0e3e-4f9f-be58-08342b60255a" providerId="ADAL" clId="{A4A0E2A0-B59B-4A68-A947-65778CCA031A}" dt="2024-11-07T12:10:52.979" v="110" actId="1076"/>
          <ac:picMkLst>
            <pc:docMk/>
            <pc:sldMk cId="2065014020" sldId="256"/>
            <ac:picMk id="17" creationId="{140AB0D3-0E54-195E-6F22-624402FD8A5D}"/>
          </ac:picMkLst>
        </pc:picChg>
      </pc:sldChg>
      <pc:sldChg chg="addSp delSp modSp add mod modAnim">
        <pc:chgData name="Muzammel Qureshi" userId="ec0bf563-0e3e-4f9f-be58-08342b60255a" providerId="ADAL" clId="{A4A0E2A0-B59B-4A68-A947-65778CCA031A}" dt="2024-11-07T12:54:10.117" v="723" actId="14100"/>
        <pc:sldMkLst>
          <pc:docMk/>
          <pc:sldMk cId="1542885753" sldId="257"/>
        </pc:sldMkLst>
        <pc:spChg chg="add mod">
          <ac:chgData name="Muzammel Qureshi" userId="ec0bf563-0e3e-4f9f-be58-08342b60255a" providerId="ADAL" clId="{A4A0E2A0-B59B-4A68-A947-65778CCA031A}" dt="2024-11-07T11:52:53.821" v="3"/>
          <ac:spMkLst>
            <pc:docMk/>
            <pc:sldMk cId="1542885753" sldId="257"/>
            <ac:spMk id="2" creationId="{55A2B541-C4F8-AEC6-5666-7B9249565228}"/>
          </ac:spMkLst>
        </pc:spChg>
        <pc:spChg chg="add mod">
          <ac:chgData name="Muzammel Qureshi" userId="ec0bf563-0e3e-4f9f-be58-08342b60255a" providerId="ADAL" clId="{A4A0E2A0-B59B-4A68-A947-65778CCA031A}" dt="2024-11-07T12:36:49.116" v="264" actId="1076"/>
          <ac:spMkLst>
            <pc:docMk/>
            <pc:sldMk cId="1542885753" sldId="257"/>
            <ac:spMk id="5" creationId="{D1CAB216-4836-8FF8-3F74-D70DBCCB3653}"/>
          </ac:spMkLst>
        </pc:spChg>
        <pc:spChg chg="add mod">
          <ac:chgData name="Muzammel Qureshi" userId="ec0bf563-0e3e-4f9f-be58-08342b60255a" providerId="ADAL" clId="{A4A0E2A0-B59B-4A68-A947-65778CCA031A}" dt="2024-11-07T12:36:49.116" v="264" actId="1076"/>
          <ac:spMkLst>
            <pc:docMk/>
            <pc:sldMk cId="1542885753" sldId="257"/>
            <ac:spMk id="6" creationId="{2C8B2399-E6CF-C788-1D9E-7049747FBCA1}"/>
          </ac:spMkLst>
        </pc:spChg>
        <pc:spChg chg="add mod">
          <ac:chgData name="Muzammel Qureshi" userId="ec0bf563-0e3e-4f9f-be58-08342b60255a" providerId="ADAL" clId="{A4A0E2A0-B59B-4A68-A947-65778CCA031A}" dt="2024-11-07T12:36:53.571" v="265" actId="1076"/>
          <ac:spMkLst>
            <pc:docMk/>
            <pc:sldMk cId="1542885753" sldId="257"/>
            <ac:spMk id="9" creationId="{CDE71541-7F6F-E64C-E3BA-9BB43CAC2CAA}"/>
          </ac:spMkLst>
        </pc:spChg>
        <pc:spChg chg="add del mod">
          <ac:chgData name="Muzammel Qureshi" userId="ec0bf563-0e3e-4f9f-be58-08342b60255a" providerId="ADAL" clId="{A4A0E2A0-B59B-4A68-A947-65778CCA031A}" dt="2024-11-07T12:36:27.159" v="261" actId="478"/>
          <ac:spMkLst>
            <pc:docMk/>
            <pc:sldMk cId="1542885753" sldId="257"/>
            <ac:spMk id="10" creationId="{6666E8A3-AFE0-047D-7472-02DA5CE8B2E5}"/>
          </ac:spMkLst>
        </pc:spChg>
        <pc:spChg chg="add mod">
          <ac:chgData name="Muzammel Qureshi" userId="ec0bf563-0e3e-4f9f-be58-08342b60255a" providerId="ADAL" clId="{A4A0E2A0-B59B-4A68-A947-65778CCA031A}" dt="2024-11-07T12:36:53.571" v="265" actId="1076"/>
          <ac:spMkLst>
            <pc:docMk/>
            <pc:sldMk cId="1542885753" sldId="257"/>
            <ac:spMk id="11" creationId="{9144E0AF-BA77-4514-A10F-B88094B0FDC5}"/>
          </ac:spMkLst>
        </pc:spChg>
        <pc:spChg chg="add mod">
          <ac:chgData name="Muzammel Qureshi" userId="ec0bf563-0e3e-4f9f-be58-08342b60255a" providerId="ADAL" clId="{A4A0E2A0-B59B-4A68-A947-65778CCA031A}" dt="2024-11-07T12:54:10.117" v="723" actId="14100"/>
          <ac:spMkLst>
            <pc:docMk/>
            <pc:sldMk cId="1542885753" sldId="257"/>
            <ac:spMk id="16" creationId="{51670A66-7CFF-5661-BC1E-27A3B1A0481C}"/>
          </ac:spMkLst>
        </pc:spChg>
        <pc:picChg chg="add mod modCrop">
          <ac:chgData name="Muzammel Qureshi" userId="ec0bf563-0e3e-4f9f-be58-08342b60255a" providerId="ADAL" clId="{A4A0E2A0-B59B-4A68-A947-65778CCA031A}" dt="2024-11-07T12:36:49.116" v="264" actId="1076"/>
          <ac:picMkLst>
            <pc:docMk/>
            <pc:sldMk cId="1542885753" sldId="257"/>
            <ac:picMk id="4" creationId="{9837322F-4888-A7A1-EF09-3282D02B58EB}"/>
          </ac:picMkLst>
        </pc:picChg>
        <pc:picChg chg="add del mod">
          <ac:chgData name="Muzammel Qureshi" userId="ec0bf563-0e3e-4f9f-be58-08342b60255a" providerId="ADAL" clId="{A4A0E2A0-B59B-4A68-A947-65778CCA031A}" dt="2024-11-07T12:31:59.687" v="234" actId="478"/>
          <ac:picMkLst>
            <pc:docMk/>
            <pc:sldMk cId="1542885753" sldId="257"/>
            <ac:picMk id="8" creationId="{5B2082FF-4341-192D-8A11-D6D75F239B02}"/>
          </ac:picMkLst>
        </pc:picChg>
        <pc:picChg chg="add mod ord">
          <ac:chgData name="Muzammel Qureshi" userId="ec0bf563-0e3e-4f9f-be58-08342b60255a" providerId="ADAL" clId="{A4A0E2A0-B59B-4A68-A947-65778CCA031A}" dt="2024-11-07T12:36:53.571" v="265" actId="1076"/>
          <ac:picMkLst>
            <pc:docMk/>
            <pc:sldMk cId="1542885753" sldId="257"/>
            <ac:picMk id="13" creationId="{5C8626E4-BFBD-87DF-6423-E8A8D0FD0C20}"/>
          </ac:picMkLst>
        </pc:picChg>
        <pc:cxnChg chg="add mod">
          <ac:chgData name="Muzammel Qureshi" userId="ec0bf563-0e3e-4f9f-be58-08342b60255a" providerId="ADAL" clId="{A4A0E2A0-B59B-4A68-A947-65778CCA031A}" dt="2024-11-07T12:53:23.164" v="705" actId="13822"/>
          <ac:cxnSpMkLst>
            <pc:docMk/>
            <pc:sldMk cId="1542885753" sldId="257"/>
            <ac:cxnSpMk id="15" creationId="{827C3F63-505F-4C50-91F6-C05869EED93E}"/>
          </ac:cxnSpMkLst>
        </pc:cxnChg>
      </pc:sldChg>
      <pc:sldChg chg="addSp delSp modSp add mod ord addAnim delAnim">
        <pc:chgData name="Muzammel Qureshi" userId="ec0bf563-0e3e-4f9f-be58-08342b60255a" providerId="ADAL" clId="{A4A0E2A0-B59B-4A68-A947-65778CCA031A}" dt="2024-11-07T12:52:42.046" v="703" actId="207"/>
        <pc:sldMkLst>
          <pc:docMk/>
          <pc:sldMk cId="420995155" sldId="280"/>
        </pc:sldMkLst>
        <pc:spChg chg="add mod">
          <ac:chgData name="Muzammel Qureshi" userId="ec0bf563-0e3e-4f9f-be58-08342b60255a" providerId="ADAL" clId="{A4A0E2A0-B59B-4A68-A947-65778CCA031A}" dt="2024-11-07T12:52:35.940" v="701" actId="207"/>
          <ac:spMkLst>
            <pc:docMk/>
            <pc:sldMk cId="420995155" sldId="280"/>
            <ac:spMk id="2" creationId="{22B86C96-44BE-DF09-D340-DEFABE6AD12D}"/>
          </ac:spMkLst>
        </pc:spChg>
        <pc:spChg chg="mod">
          <ac:chgData name="Muzammel Qureshi" userId="ec0bf563-0e3e-4f9f-be58-08342b60255a" providerId="ADAL" clId="{A4A0E2A0-B59B-4A68-A947-65778CCA031A}" dt="2024-11-07T12:52:42.046" v="703" actId="207"/>
          <ac:spMkLst>
            <pc:docMk/>
            <pc:sldMk cId="420995155" sldId="280"/>
            <ac:spMk id="4" creationId="{00000000-0000-0000-0000-000000000000}"/>
          </ac:spMkLst>
        </pc:spChg>
        <pc:spChg chg="add del">
          <ac:chgData name="Muzammel Qureshi" userId="ec0bf563-0e3e-4f9f-be58-08342b60255a" providerId="ADAL" clId="{A4A0E2A0-B59B-4A68-A947-65778CCA031A}" dt="2024-11-07T12:52:31.136" v="700" actId="478"/>
          <ac:spMkLst>
            <pc:docMk/>
            <pc:sldMk cId="420995155" sldId="280"/>
            <ac:spMk id="12" creationId="{22BC00F6-BE60-D52F-8BB2-D46B3352D060}"/>
          </ac:spMkLst>
        </pc:spChg>
        <pc:spChg chg="mod">
          <ac:chgData name="Muzammel Qureshi" userId="ec0bf563-0e3e-4f9f-be58-08342b60255a" providerId="ADAL" clId="{A4A0E2A0-B59B-4A68-A947-65778CCA031A}" dt="2024-11-07T12:52:39.515" v="702" actId="207"/>
          <ac:spMkLst>
            <pc:docMk/>
            <pc:sldMk cId="420995155" sldId="280"/>
            <ac:spMk id="25" creationId="{00000000-0000-0000-0000-000000000000}"/>
          </ac:spMkLst>
        </pc:spChg>
        <pc:picChg chg="del">
          <ac:chgData name="Muzammel Qureshi" userId="ec0bf563-0e3e-4f9f-be58-08342b60255a" providerId="ADAL" clId="{A4A0E2A0-B59B-4A68-A947-65778CCA031A}" dt="2024-11-07T11:53:02.268" v="8" actId="478"/>
          <ac:picMkLst>
            <pc:docMk/>
            <pc:sldMk cId="420995155" sldId="280"/>
            <ac:picMk id="3" creationId="{DA11CCD6-01C5-74BA-5C20-38A6CD68B9B8}"/>
          </ac:picMkLst>
        </pc:picChg>
      </pc:sldChg>
      <pc:sldChg chg="addSp modSp new mod">
        <pc:chgData name="Muzammel Qureshi" userId="ec0bf563-0e3e-4f9f-be58-08342b60255a" providerId="ADAL" clId="{A4A0E2A0-B59B-4A68-A947-65778CCA031A}" dt="2024-11-07T12:52:11.397" v="697" actId="207"/>
        <pc:sldMkLst>
          <pc:docMk/>
          <pc:sldMk cId="4036395328" sldId="281"/>
        </pc:sldMkLst>
        <pc:spChg chg="add mod">
          <ac:chgData name="Muzammel Qureshi" userId="ec0bf563-0e3e-4f9f-be58-08342b60255a" providerId="ADAL" clId="{A4A0E2A0-B59B-4A68-A947-65778CCA031A}" dt="2024-11-07T12:52:11.397" v="697" actId="207"/>
          <ac:spMkLst>
            <pc:docMk/>
            <pc:sldMk cId="4036395328" sldId="281"/>
            <ac:spMk id="3" creationId="{4A7007FA-BBB7-DFE6-66A9-631E897B0C13}"/>
          </ac:spMkLst>
        </pc:spChg>
        <pc:graphicFrameChg chg="add mod modGraphic">
          <ac:chgData name="Muzammel Qureshi" userId="ec0bf563-0e3e-4f9f-be58-08342b60255a" providerId="ADAL" clId="{A4A0E2A0-B59B-4A68-A947-65778CCA031A}" dt="2024-11-07T12:48:35.279" v="571" actId="1076"/>
          <ac:graphicFrameMkLst>
            <pc:docMk/>
            <pc:sldMk cId="4036395328" sldId="281"/>
            <ac:graphicFrameMk id="2" creationId="{44C1CC5C-5339-FA7D-3FA8-6E90181F139D}"/>
          </ac:graphicFrameMkLst>
        </pc:graphicFrameChg>
        <pc:graphicFrameChg chg="add mod modGraphic">
          <ac:chgData name="Muzammel Qureshi" userId="ec0bf563-0e3e-4f9f-be58-08342b60255a" providerId="ADAL" clId="{A4A0E2A0-B59B-4A68-A947-65778CCA031A}" dt="2024-11-07T12:52:01.267" v="695" actId="14100"/>
          <ac:graphicFrameMkLst>
            <pc:docMk/>
            <pc:sldMk cId="4036395328" sldId="281"/>
            <ac:graphicFrameMk id="4" creationId="{C6AC509E-909A-0FB3-499B-A82ADF67A360}"/>
          </ac:graphicFrameMkLst>
        </pc:graphicFrameChg>
      </pc:sldChg>
    </pc:docChg>
  </pc:docChgLst>
  <pc:docChgLst>
    <pc:chgData name="Muzammel Qureshi" userId="ec0bf563-0e3e-4f9f-be58-08342b60255a" providerId="ADAL" clId="{55710E5D-7BF4-4F14-A359-8FF85C26579A}"/>
    <pc:docChg chg="undo custSel addSld delSld modSld sldOrd">
      <pc:chgData name="Muzammel Qureshi" userId="ec0bf563-0e3e-4f9f-be58-08342b60255a" providerId="ADAL" clId="{55710E5D-7BF4-4F14-A359-8FF85C26579A}" dt="2024-11-13T12:54:43.528" v="1139"/>
      <pc:docMkLst>
        <pc:docMk/>
      </pc:docMkLst>
      <pc:sldChg chg="del">
        <pc:chgData name="Muzammel Qureshi" userId="ec0bf563-0e3e-4f9f-be58-08342b60255a" providerId="ADAL" clId="{55710E5D-7BF4-4F14-A359-8FF85C26579A}" dt="2024-11-13T10:55:10.606" v="1000" actId="47"/>
        <pc:sldMkLst>
          <pc:docMk/>
          <pc:sldMk cId="1542885753" sldId="257"/>
        </pc:sldMkLst>
      </pc:sldChg>
      <pc:sldChg chg="del">
        <pc:chgData name="Muzammel Qureshi" userId="ec0bf563-0e3e-4f9f-be58-08342b60255a" providerId="ADAL" clId="{55710E5D-7BF4-4F14-A359-8FF85C26579A}" dt="2024-11-13T10:24:38.094" v="796" actId="47"/>
        <pc:sldMkLst>
          <pc:docMk/>
          <pc:sldMk cId="4036395328" sldId="281"/>
        </pc:sldMkLst>
      </pc:sldChg>
      <pc:sldChg chg="addSp delSp modSp new mod ord modNotesTx">
        <pc:chgData name="Muzammel Qureshi" userId="ec0bf563-0e3e-4f9f-be58-08342b60255a" providerId="ADAL" clId="{55710E5D-7BF4-4F14-A359-8FF85C26579A}" dt="2024-11-13T10:16:22.866" v="700" actId="313"/>
        <pc:sldMkLst>
          <pc:docMk/>
          <pc:sldMk cId="3309347478" sldId="282"/>
        </pc:sldMkLst>
        <pc:spChg chg="add del mod">
          <ac:chgData name="Muzammel Qureshi" userId="ec0bf563-0e3e-4f9f-be58-08342b60255a" providerId="ADAL" clId="{55710E5D-7BF4-4F14-A359-8FF85C26579A}" dt="2024-11-13T09:28:56.463" v="84"/>
          <ac:spMkLst>
            <pc:docMk/>
            <pc:sldMk cId="3309347478" sldId="282"/>
            <ac:spMk id="5" creationId="{E0FF5AA5-AE75-B800-2487-515E8F30456A}"/>
          </ac:spMkLst>
        </pc:spChg>
        <pc:spChg chg="add mod">
          <ac:chgData name="Muzammel Qureshi" userId="ec0bf563-0e3e-4f9f-be58-08342b60255a" providerId="ADAL" clId="{55710E5D-7BF4-4F14-A359-8FF85C26579A}" dt="2024-11-13T09:52:15.713" v="426" actId="2711"/>
          <ac:spMkLst>
            <pc:docMk/>
            <pc:sldMk cId="3309347478" sldId="282"/>
            <ac:spMk id="8" creationId="{24C021DF-4073-174B-EA95-317F0E2A75A0}"/>
          </ac:spMkLst>
        </pc:spChg>
        <pc:spChg chg="add mod">
          <ac:chgData name="Muzammel Qureshi" userId="ec0bf563-0e3e-4f9f-be58-08342b60255a" providerId="ADAL" clId="{55710E5D-7BF4-4F14-A359-8FF85C26579A}" dt="2024-11-13T10:16:22.866" v="700" actId="313"/>
          <ac:spMkLst>
            <pc:docMk/>
            <pc:sldMk cId="3309347478" sldId="282"/>
            <ac:spMk id="11" creationId="{A86EF824-4BC5-5AB9-4E0C-CE9ECDC81AE5}"/>
          </ac:spMkLst>
        </pc:spChg>
        <pc:spChg chg="add mod">
          <ac:chgData name="Muzammel Qureshi" userId="ec0bf563-0e3e-4f9f-be58-08342b60255a" providerId="ADAL" clId="{55710E5D-7BF4-4F14-A359-8FF85C26579A}" dt="2024-11-13T09:56:15.515" v="479" actId="1076"/>
          <ac:spMkLst>
            <pc:docMk/>
            <pc:sldMk cId="3309347478" sldId="282"/>
            <ac:spMk id="13" creationId="{C8782647-1CFD-1B03-A384-6181EDDC0D37}"/>
          </ac:spMkLst>
        </pc:spChg>
        <pc:spChg chg="add mod">
          <ac:chgData name="Muzammel Qureshi" userId="ec0bf563-0e3e-4f9f-be58-08342b60255a" providerId="ADAL" clId="{55710E5D-7BF4-4F14-A359-8FF85C26579A}" dt="2024-11-13T10:13:34.952" v="672" actId="1076"/>
          <ac:spMkLst>
            <pc:docMk/>
            <pc:sldMk cId="3309347478" sldId="282"/>
            <ac:spMk id="16" creationId="{5A28866D-22B1-4317-C45C-7D57930D06D8}"/>
          </ac:spMkLst>
        </pc:spChg>
        <pc:spChg chg="add del mod">
          <ac:chgData name="Muzammel Qureshi" userId="ec0bf563-0e3e-4f9f-be58-08342b60255a" providerId="ADAL" clId="{55710E5D-7BF4-4F14-A359-8FF85C26579A}" dt="2024-11-13T09:47:50.837" v="371" actId="478"/>
          <ac:spMkLst>
            <pc:docMk/>
            <pc:sldMk cId="3309347478" sldId="282"/>
            <ac:spMk id="19" creationId="{BFC5BCB0-019D-AE5A-4016-BE619E446893}"/>
          </ac:spMkLst>
        </pc:spChg>
        <pc:spChg chg="add mod">
          <ac:chgData name="Muzammel Qureshi" userId="ec0bf563-0e3e-4f9f-be58-08342b60255a" providerId="ADAL" clId="{55710E5D-7BF4-4F14-A359-8FF85C26579A}" dt="2024-11-13T09:56:15.515" v="479" actId="1076"/>
          <ac:spMkLst>
            <pc:docMk/>
            <pc:sldMk cId="3309347478" sldId="282"/>
            <ac:spMk id="22" creationId="{0A88EF9B-467B-AF20-4FDA-B40CFC98FC4E}"/>
          </ac:spMkLst>
        </pc:spChg>
        <pc:spChg chg="add mod">
          <ac:chgData name="Muzammel Qureshi" userId="ec0bf563-0e3e-4f9f-be58-08342b60255a" providerId="ADAL" clId="{55710E5D-7BF4-4F14-A359-8FF85C26579A}" dt="2024-11-13T09:56:15.515" v="479" actId="1076"/>
          <ac:spMkLst>
            <pc:docMk/>
            <pc:sldMk cId="3309347478" sldId="282"/>
            <ac:spMk id="23" creationId="{4BE3C141-8464-4986-7A76-3B22A73531F3}"/>
          </ac:spMkLst>
        </pc:spChg>
        <pc:spChg chg="add mod">
          <ac:chgData name="Muzammel Qureshi" userId="ec0bf563-0e3e-4f9f-be58-08342b60255a" providerId="ADAL" clId="{55710E5D-7BF4-4F14-A359-8FF85C26579A}" dt="2024-11-13T10:13:21.268" v="671" actId="1076"/>
          <ac:spMkLst>
            <pc:docMk/>
            <pc:sldMk cId="3309347478" sldId="282"/>
            <ac:spMk id="24" creationId="{35945A88-F407-A796-277A-D624E0F25129}"/>
          </ac:spMkLst>
        </pc:spChg>
        <pc:graphicFrameChg chg="add del mod modGraphic">
          <ac:chgData name="Muzammel Qureshi" userId="ec0bf563-0e3e-4f9f-be58-08342b60255a" providerId="ADAL" clId="{55710E5D-7BF4-4F14-A359-8FF85C26579A}" dt="2024-11-13T09:41:31.787" v="325" actId="478"/>
          <ac:graphicFrameMkLst>
            <pc:docMk/>
            <pc:sldMk cId="3309347478" sldId="282"/>
            <ac:graphicFrameMk id="4" creationId="{63D87168-F2F3-17B0-FC4F-1526AC13DEE1}"/>
          </ac:graphicFrameMkLst>
        </pc:graphicFrameChg>
        <pc:graphicFrameChg chg="add del mod modGraphic">
          <ac:chgData name="Muzammel Qureshi" userId="ec0bf563-0e3e-4f9f-be58-08342b60255a" providerId="ADAL" clId="{55710E5D-7BF4-4F14-A359-8FF85C26579A}" dt="2024-11-13T09:38:02.564" v="246" actId="478"/>
          <ac:graphicFrameMkLst>
            <pc:docMk/>
            <pc:sldMk cId="3309347478" sldId="282"/>
            <ac:graphicFrameMk id="17" creationId="{43E58232-FF27-61CD-9D69-CE82A1ED9CE8}"/>
          </ac:graphicFrameMkLst>
        </pc:graphicFrameChg>
        <pc:graphicFrameChg chg="add mod modGraphic">
          <ac:chgData name="Muzammel Qureshi" userId="ec0bf563-0e3e-4f9f-be58-08342b60255a" providerId="ADAL" clId="{55710E5D-7BF4-4F14-A359-8FF85C26579A}" dt="2024-11-13T09:51:55.381" v="425" actId="122"/>
          <ac:graphicFrameMkLst>
            <pc:docMk/>
            <pc:sldMk cId="3309347478" sldId="282"/>
            <ac:graphicFrameMk id="18" creationId="{F94211B1-E55D-20DF-323E-ECA631C610A2}"/>
          </ac:graphicFrameMkLst>
        </pc:graphicFrameChg>
        <pc:picChg chg="add mod">
          <ac:chgData name="Muzammel Qureshi" userId="ec0bf563-0e3e-4f9f-be58-08342b60255a" providerId="ADAL" clId="{55710E5D-7BF4-4F14-A359-8FF85C26579A}" dt="2024-11-13T09:29:26.385" v="89" actId="208"/>
          <ac:picMkLst>
            <pc:docMk/>
            <pc:sldMk cId="3309347478" sldId="282"/>
            <ac:picMk id="3" creationId="{64BAAE90-3693-C080-7913-99500453B34B}"/>
          </ac:picMkLst>
        </pc:picChg>
        <pc:picChg chg="add del">
          <ac:chgData name="Muzammel Qureshi" userId="ec0bf563-0e3e-4f9f-be58-08342b60255a" providerId="ADAL" clId="{55710E5D-7BF4-4F14-A359-8FF85C26579A}" dt="2024-11-13T09:28:58.264" v="86" actId="22"/>
          <ac:picMkLst>
            <pc:docMk/>
            <pc:sldMk cId="3309347478" sldId="282"/>
            <ac:picMk id="7" creationId="{532BF3F3-D0C8-7AA6-FF15-00A0749F745B}"/>
          </ac:picMkLst>
        </pc:picChg>
        <pc:picChg chg="add del mod">
          <ac:chgData name="Muzammel Qureshi" userId="ec0bf563-0e3e-4f9f-be58-08342b60255a" providerId="ADAL" clId="{55710E5D-7BF4-4F14-A359-8FF85C26579A}" dt="2024-11-13T09:47:14.699" v="360" actId="478"/>
          <ac:picMkLst>
            <pc:docMk/>
            <pc:sldMk cId="3309347478" sldId="282"/>
            <ac:picMk id="10" creationId="{11BCF85F-7BC5-4187-DB54-59185F7BA73E}"/>
          </ac:picMkLst>
        </pc:picChg>
        <pc:picChg chg="add mod ord modCrop">
          <ac:chgData name="Muzammel Qureshi" userId="ec0bf563-0e3e-4f9f-be58-08342b60255a" providerId="ADAL" clId="{55710E5D-7BF4-4F14-A359-8FF85C26579A}" dt="2024-11-13T09:56:20.416" v="480" actId="14100"/>
          <ac:picMkLst>
            <pc:docMk/>
            <pc:sldMk cId="3309347478" sldId="282"/>
            <ac:picMk id="21" creationId="{7B2F193D-F85B-2E21-E97E-577509AD5F52}"/>
          </ac:picMkLst>
        </pc:picChg>
        <pc:cxnChg chg="add mod">
          <ac:chgData name="Muzammel Qureshi" userId="ec0bf563-0e3e-4f9f-be58-08342b60255a" providerId="ADAL" clId="{55710E5D-7BF4-4F14-A359-8FF85C26579A}" dt="2024-11-13T09:56:15.515" v="479" actId="1076"/>
          <ac:cxnSpMkLst>
            <pc:docMk/>
            <pc:sldMk cId="3309347478" sldId="282"/>
            <ac:cxnSpMk id="12" creationId="{7BF80585-06F2-1EB1-EB11-627339CC25B7}"/>
          </ac:cxnSpMkLst>
        </pc:cxnChg>
      </pc:sldChg>
      <pc:sldChg chg="addSp modSp add mod">
        <pc:chgData name="Muzammel Qureshi" userId="ec0bf563-0e3e-4f9f-be58-08342b60255a" providerId="ADAL" clId="{55710E5D-7BF4-4F14-A359-8FF85C26579A}" dt="2024-11-13T10:00:41.797" v="562" actId="1076"/>
        <pc:sldMkLst>
          <pc:docMk/>
          <pc:sldMk cId="508062987" sldId="283"/>
        </pc:sldMkLst>
        <pc:spChg chg="add mod">
          <ac:chgData name="Muzammel Qureshi" userId="ec0bf563-0e3e-4f9f-be58-08342b60255a" providerId="ADAL" clId="{55710E5D-7BF4-4F14-A359-8FF85C26579A}" dt="2024-11-13T10:00:41.797" v="562" actId="1076"/>
          <ac:spMkLst>
            <pc:docMk/>
            <pc:sldMk cId="508062987" sldId="283"/>
            <ac:spMk id="6" creationId="{6D0AE4BC-D14F-62C0-8E11-07B0AC3A7319}"/>
          </ac:spMkLst>
        </pc:spChg>
        <pc:spChg chg="add mod">
          <ac:chgData name="Muzammel Qureshi" userId="ec0bf563-0e3e-4f9f-be58-08342b60255a" providerId="ADAL" clId="{55710E5D-7BF4-4F14-A359-8FF85C26579A}" dt="2024-11-13T10:00:41.797" v="562" actId="1076"/>
          <ac:spMkLst>
            <pc:docMk/>
            <pc:sldMk cId="508062987" sldId="283"/>
            <ac:spMk id="8" creationId="{4CF16895-F61A-6665-06B7-1E5DF7F6DFB9}"/>
          </ac:spMkLst>
        </pc:spChg>
        <pc:picChg chg="add mod">
          <ac:chgData name="Muzammel Qureshi" userId="ec0bf563-0e3e-4f9f-be58-08342b60255a" providerId="ADAL" clId="{55710E5D-7BF4-4F14-A359-8FF85C26579A}" dt="2024-11-13T10:00:41.797" v="562" actId="1076"/>
          <ac:picMkLst>
            <pc:docMk/>
            <pc:sldMk cId="508062987" sldId="283"/>
            <ac:picMk id="3" creationId="{118473D2-C06D-3F5F-F8BD-3143C21F7F19}"/>
          </ac:picMkLst>
        </pc:picChg>
        <pc:picChg chg="add mod modCrop">
          <ac:chgData name="Muzammel Qureshi" userId="ec0bf563-0e3e-4f9f-be58-08342b60255a" providerId="ADAL" clId="{55710E5D-7BF4-4F14-A359-8FF85C26579A}" dt="2024-11-13T10:00:41.797" v="562" actId="1076"/>
          <ac:picMkLst>
            <pc:docMk/>
            <pc:sldMk cId="508062987" sldId="283"/>
            <ac:picMk id="5" creationId="{D502ED67-C603-0F17-866E-031BF8AE9FD4}"/>
          </ac:picMkLst>
        </pc:picChg>
      </pc:sldChg>
      <pc:sldChg chg="addSp modSp add mod">
        <pc:chgData name="Muzammel Qureshi" userId="ec0bf563-0e3e-4f9f-be58-08342b60255a" providerId="ADAL" clId="{55710E5D-7BF4-4F14-A359-8FF85C26579A}" dt="2024-11-13T10:01:00.652" v="578" actId="20577"/>
        <pc:sldMkLst>
          <pc:docMk/>
          <pc:sldMk cId="3551392825" sldId="284"/>
        </pc:sldMkLst>
        <pc:spChg chg="add mod">
          <ac:chgData name="Muzammel Qureshi" userId="ec0bf563-0e3e-4f9f-be58-08342b60255a" providerId="ADAL" clId="{55710E5D-7BF4-4F14-A359-8FF85C26579A}" dt="2024-11-13T10:01:00.652" v="578" actId="20577"/>
          <ac:spMkLst>
            <pc:docMk/>
            <pc:sldMk cId="3551392825" sldId="284"/>
            <ac:spMk id="2" creationId="{C2694B9A-6954-7BE5-0D08-2476E52A78F1}"/>
          </ac:spMkLst>
        </pc:spChg>
      </pc:sldChg>
      <pc:sldChg chg="addSp delSp modSp add mod">
        <pc:chgData name="Muzammel Qureshi" userId="ec0bf563-0e3e-4f9f-be58-08342b60255a" providerId="ADAL" clId="{55710E5D-7BF4-4F14-A359-8FF85C26579A}" dt="2024-11-13T10:51:43.539" v="974" actId="1076"/>
        <pc:sldMkLst>
          <pc:docMk/>
          <pc:sldMk cId="3351375976" sldId="285"/>
        </pc:sldMkLst>
        <pc:spChg chg="add mod">
          <ac:chgData name="Muzammel Qureshi" userId="ec0bf563-0e3e-4f9f-be58-08342b60255a" providerId="ADAL" clId="{55710E5D-7BF4-4F14-A359-8FF85C26579A}" dt="2024-11-13T10:04:07.761" v="594" actId="14100"/>
          <ac:spMkLst>
            <pc:docMk/>
            <pc:sldMk cId="3351375976" sldId="285"/>
            <ac:spMk id="5" creationId="{DC7608AD-F669-7B3E-2EF9-DD043AC8773D}"/>
          </ac:spMkLst>
        </pc:spChg>
        <pc:spChg chg="add del mod">
          <ac:chgData name="Muzammel Qureshi" userId="ec0bf563-0e3e-4f9f-be58-08342b60255a" providerId="ADAL" clId="{55710E5D-7BF4-4F14-A359-8FF85C26579A}" dt="2024-11-13T10:38:23.039" v="904" actId="478"/>
          <ac:spMkLst>
            <pc:docMk/>
            <pc:sldMk cId="3351375976" sldId="285"/>
            <ac:spMk id="8" creationId="{0F78F7E6-0E13-2AC3-33A6-F21219AFCA09}"/>
          </ac:spMkLst>
        </pc:spChg>
        <pc:spChg chg="add mod">
          <ac:chgData name="Muzammel Qureshi" userId="ec0bf563-0e3e-4f9f-be58-08342b60255a" providerId="ADAL" clId="{55710E5D-7BF4-4F14-A359-8FF85C26579A}" dt="2024-11-13T10:16:55.785" v="702" actId="1076"/>
          <ac:spMkLst>
            <pc:docMk/>
            <pc:sldMk cId="3351375976" sldId="285"/>
            <ac:spMk id="10" creationId="{36852C6B-4C30-4839-AEFC-F9068190DB79}"/>
          </ac:spMkLst>
        </pc:spChg>
        <pc:spChg chg="add mod">
          <ac:chgData name="Muzammel Qureshi" userId="ec0bf563-0e3e-4f9f-be58-08342b60255a" providerId="ADAL" clId="{55710E5D-7BF4-4F14-A359-8FF85C26579A}" dt="2024-11-13T10:17:13.800" v="707" actId="1076"/>
          <ac:spMkLst>
            <pc:docMk/>
            <pc:sldMk cId="3351375976" sldId="285"/>
            <ac:spMk id="13" creationId="{8B56E9F6-82B3-DBB0-F42C-9DFC3FE40D17}"/>
          </ac:spMkLst>
        </pc:spChg>
        <pc:spChg chg="add mod">
          <ac:chgData name="Muzammel Qureshi" userId="ec0bf563-0e3e-4f9f-be58-08342b60255a" providerId="ADAL" clId="{55710E5D-7BF4-4F14-A359-8FF85C26579A}" dt="2024-11-13T10:18:27.432" v="737" actId="20577"/>
          <ac:spMkLst>
            <pc:docMk/>
            <pc:sldMk cId="3351375976" sldId="285"/>
            <ac:spMk id="14" creationId="{0CDB9EC1-CF62-2585-A37A-3B595227A911}"/>
          </ac:spMkLst>
        </pc:spChg>
        <pc:spChg chg="add mod">
          <ac:chgData name="Muzammel Qureshi" userId="ec0bf563-0e3e-4f9f-be58-08342b60255a" providerId="ADAL" clId="{55710E5D-7BF4-4F14-A359-8FF85C26579A}" dt="2024-11-13T10:19:21.539" v="743" actId="20577"/>
          <ac:spMkLst>
            <pc:docMk/>
            <pc:sldMk cId="3351375976" sldId="285"/>
            <ac:spMk id="15" creationId="{B714E0DE-CE91-C038-A921-8819A1A25E35}"/>
          </ac:spMkLst>
        </pc:spChg>
        <pc:spChg chg="add mod">
          <ac:chgData name="Muzammel Qureshi" userId="ec0bf563-0e3e-4f9f-be58-08342b60255a" providerId="ADAL" clId="{55710E5D-7BF4-4F14-A359-8FF85C26579A}" dt="2024-11-13T10:19:39.847" v="747" actId="20577"/>
          <ac:spMkLst>
            <pc:docMk/>
            <pc:sldMk cId="3351375976" sldId="285"/>
            <ac:spMk id="16" creationId="{641D890B-78A3-BFAD-CF6C-A7CFA501DA16}"/>
          </ac:spMkLst>
        </pc:spChg>
        <pc:spChg chg="add mod">
          <ac:chgData name="Muzammel Qureshi" userId="ec0bf563-0e3e-4f9f-be58-08342b60255a" providerId="ADAL" clId="{55710E5D-7BF4-4F14-A359-8FF85C26579A}" dt="2024-11-13T10:38:29.322" v="906" actId="14100"/>
          <ac:spMkLst>
            <pc:docMk/>
            <pc:sldMk cId="3351375976" sldId="285"/>
            <ac:spMk id="17" creationId="{5A018411-4920-AF4F-84A5-61C065AD5C83}"/>
          </ac:spMkLst>
        </pc:spChg>
        <pc:spChg chg="add mod">
          <ac:chgData name="Muzammel Qureshi" userId="ec0bf563-0e3e-4f9f-be58-08342b60255a" providerId="ADAL" clId="{55710E5D-7BF4-4F14-A359-8FF85C26579A}" dt="2024-11-13T10:51:43.539" v="974" actId="1076"/>
          <ac:spMkLst>
            <pc:docMk/>
            <pc:sldMk cId="3351375976" sldId="285"/>
            <ac:spMk id="18" creationId="{376C342B-F90C-7332-163F-B5B379A0066C}"/>
          </ac:spMkLst>
        </pc:spChg>
        <pc:graphicFrameChg chg="add mod">
          <ac:chgData name="Muzammel Qureshi" userId="ec0bf563-0e3e-4f9f-be58-08342b60255a" providerId="ADAL" clId="{55710E5D-7BF4-4F14-A359-8FF85C26579A}" dt="2024-11-13T10:03:52.910" v="591" actId="1076"/>
          <ac:graphicFrameMkLst>
            <pc:docMk/>
            <pc:sldMk cId="3351375976" sldId="285"/>
            <ac:graphicFrameMk id="4" creationId="{0BEE3900-A30D-FE5A-5ACB-F3D2243348FB}"/>
          </ac:graphicFrameMkLst>
        </pc:graphicFrameChg>
        <pc:picChg chg="add mod modCrop">
          <ac:chgData name="Muzammel Qureshi" userId="ec0bf563-0e3e-4f9f-be58-08342b60255a" providerId="ADAL" clId="{55710E5D-7BF4-4F14-A359-8FF85C26579A}" dt="2024-11-13T10:03:42.679" v="589" actId="1076"/>
          <ac:picMkLst>
            <pc:docMk/>
            <pc:sldMk cId="3351375976" sldId="285"/>
            <ac:picMk id="3" creationId="{D8DFD38A-472A-51DC-3349-D0E740ECD5B1}"/>
          </ac:picMkLst>
        </pc:picChg>
        <pc:picChg chg="add mod modCrop">
          <ac:chgData name="Muzammel Qureshi" userId="ec0bf563-0e3e-4f9f-be58-08342b60255a" providerId="ADAL" clId="{55710E5D-7BF4-4F14-A359-8FF85C26579A}" dt="2024-11-13T10:15:53.570" v="679" actId="732"/>
          <ac:picMkLst>
            <pc:docMk/>
            <pc:sldMk cId="3351375976" sldId="285"/>
            <ac:picMk id="7" creationId="{6C50690A-855A-69E3-9F58-A07B1FC5BC40}"/>
          </ac:picMkLst>
        </pc:picChg>
        <pc:cxnChg chg="add mod">
          <ac:chgData name="Muzammel Qureshi" userId="ec0bf563-0e3e-4f9f-be58-08342b60255a" providerId="ADAL" clId="{55710E5D-7BF4-4F14-A359-8FF85C26579A}" dt="2024-11-13T10:16:55.785" v="702" actId="1076"/>
          <ac:cxnSpMkLst>
            <pc:docMk/>
            <pc:sldMk cId="3351375976" sldId="285"/>
            <ac:cxnSpMk id="9" creationId="{FD1131A6-6E98-6DB1-6A23-03A531D9FCC1}"/>
          </ac:cxnSpMkLst>
        </pc:cxnChg>
        <pc:cxnChg chg="add mod">
          <ac:chgData name="Muzammel Qureshi" userId="ec0bf563-0e3e-4f9f-be58-08342b60255a" providerId="ADAL" clId="{55710E5D-7BF4-4F14-A359-8FF85C26579A}" dt="2024-11-13T10:17:04.797" v="704" actId="1076"/>
          <ac:cxnSpMkLst>
            <pc:docMk/>
            <pc:sldMk cId="3351375976" sldId="285"/>
            <ac:cxnSpMk id="11" creationId="{DEF96112-73DA-3577-02EA-884DFDC8D16E}"/>
          </ac:cxnSpMkLst>
        </pc:cxnChg>
        <pc:cxnChg chg="add mod">
          <ac:chgData name="Muzammel Qureshi" userId="ec0bf563-0e3e-4f9f-be58-08342b60255a" providerId="ADAL" clId="{55710E5D-7BF4-4F14-A359-8FF85C26579A}" dt="2024-11-13T10:17:07.229" v="705"/>
          <ac:cxnSpMkLst>
            <pc:docMk/>
            <pc:sldMk cId="3351375976" sldId="285"/>
            <ac:cxnSpMk id="12" creationId="{8BE46182-6D44-7F9E-2C5B-EF11AEE8A635}"/>
          </ac:cxnSpMkLst>
        </pc:cxnChg>
      </pc:sldChg>
      <pc:sldChg chg="addSp modSp add mod">
        <pc:chgData name="Muzammel Qureshi" userId="ec0bf563-0e3e-4f9f-be58-08342b60255a" providerId="ADAL" clId="{55710E5D-7BF4-4F14-A359-8FF85C26579A}" dt="2024-11-13T10:24:17.620" v="783" actId="313"/>
        <pc:sldMkLst>
          <pc:docMk/>
          <pc:sldMk cId="3067598369" sldId="286"/>
        </pc:sldMkLst>
        <pc:spChg chg="add mod">
          <ac:chgData name="Muzammel Qureshi" userId="ec0bf563-0e3e-4f9f-be58-08342b60255a" providerId="ADAL" clId="{55710E5D-7BF4-4F14-A359-8FF85C26579A}" dt="2024-11-13T10:23:27.979" v="777" actId="20577"/>
          <ac:spMkLst>
            <pc:docMk/>
            <pc:sldMk cId="3067598369" sldId="286"/>
            <ac:spMk id="6" creationId="{CD11DF61-C45B-8282-BF96-1BE247A8A6B3}"/>
          </ac:spMkLst>
        </pc:spChg>
        <pc:spChg chg="add mod">
          <ac:chgData name="Muzammel Qureshi" userId="ec0bf563-0e3e-4f9f-be58-08342b60255a" providerId="ADAL" clId="{55710E5D-7BF4-4F14-A359-8FF85C26579A}" dt="2024-11-13T10:24:17.620" v="783" actId="313"/>
          <ac:spMkLst>
            <pc:docMk/>
            <pc:sldMk cId="3067598369" sldId="286"/>
            <ac:spMk id="7" creationId="{A940556B-F4BF-95B6-42DE-3321EF16738F}"/>
          </ac:spMkLst>
        </pc:spChg>
        <pc:picChg chg="add mod modCrop">
          <ac:chgData name="Muzammel Qureshi" userId="ec0bf563-0e3e-4f9f-be58-08342b60255a" providerId="ADAL" clId="{55710E5D-7BF4-4F14-A359-8FF85C26579A}" dt="2024-11-13T10:22:14.247" v="763" actId="1076"/>
          <ac:picMkLst>
            <pc:docMk/>
            <pc:sldMk cId="3067598369" sldId="286"/>
            <ac:picMk id="3" creationId="{2F05AF3C-7E39-20B4-3115-2EFB98F2E973}"/>
          </ac:picMkLst>
        </pc:picChg>
        <pc:picChg chg="add mod modCrop">
          <ac:chgData name="Muzammel Qureshi" userId="ec0bf563-0e3e-4f9f-be58-08342b60255a" providerId="ADAL" clId="{55710E5D-7BF4-4F14-A359-8FF85C26579A}" dt="2024-11-13T10:22:43.511" v="771" actId="14100"/>
          <ac:picMkLst>
            <pc:docMk/>
            <pc:sldMk cId="3067598369" sldId="286"/>
            <ac:picMk id="5" creationId="{020996F9-5EFB-C21D-3608-80909B705133}"/>
          </ac:picMkLst>
        </pc:picChg>
      </pc:sldChg>
      <pc:sldChg chg="addSp modSp add mod">
        <pc:chgData name="Muzammel Qureshi" userId="ec0bf563-0e3e-4f9f-be58-08342b60255a" providerId="ADAL" clId="{55710E5D-7BF4-4F14-A359-8FF85C26579A}" dt="2024-11-13T10:24:33.747" v="795" actId="20577"/>
        <pc:sldMkLst>
          <pc:docMk/>
          <pc:sldMk cId="2691202795" sldId="287"/>
        </pc:sldMkLst>
        <pc:spChg chg="add mod">
          <ac:chgData name="Muzammel Qureshi" userId="ec0bf563-0e3e-4f9f-be58-08342b60255a" providerId="ADAL" clId="{55710E5D-7BF4-4F14-A359-8FF85C26579A}" dt="2024-11-13T10:24:33.747" v="795" actId="20577"/>
          <ac:spMkLst>
            <pc:docMk/>
            <pc:sldMk cId="2691202795" sldId="287"/>
            <ac:spMk id="2" creationId="{13275D84-AE33-CB0A-A7BC-25FA95B61522}"/>
          </ac:spMkLst>
        </pc:spChg>
      </pc:sldChg>
      <pc:sldChg chg="addSp modSp add mod ord">
        <pc:chgData name="Muzammel Qureshi" userId="ec0bf563-0e3e-4f9f-be58-08342b60255a" providerId="ADAL" clId="{55710E5D-7BF4-4F14-A359-8FF85C26579A}" dt="2024-11-13T09:15:37.909" v="28" actId="255"/>
        <pc:sldMkLst>
          <pc:docMk/>
          <pc:sldMk cId="3121476307" sldId="288"/>
        </pc:sldMkLst>
        <pc:spChg chg="add mod">
          <ac:chgData name="Muzammel Qureshi" userId="ec0bf563-0e3e-4f9f-be58-08342b60255a" providerId="ADAL" clId="{55710E5D-7BF4-4F14-A359-8FF85C26579A}" dt="2024-11-13T09:15:37.909" v="28" actId="255"/>
          <ac:spMkLst>
            <pc:docMk/>
            <pc:sldMk cId="3121476307" sldId="288"/>
            <ac:spMk id="2" creationId="{6CDBAA3A-4419-0795-C49E-910270197CDB}"/>
          </ac:spMkLst>
        </pc:spChg>
      </pc:sldChg>
      <pc:sldChg chg="addSp modSp new mod ord">
        <pc:chgData name="Muzammel Qureshi" userId="ec0bf563-0e3e-4f9f-be58-08342b60255a" providerId="ADAL" clId="{55710E5D-7BF4-4F14-A359-8FF85C26579A}" dt="2024-11-13T09:17:32.491" v="54" actId="20577"/>
        <pc:sldMkLst>
          <pc:docMk/>
          <pc:sldMk cId="577873894" sldId="289"/>
        </pc:sldMkLst>
        <pc:spChg chg="add mod">
          <ac:chgData name="Muzammel Qureshi" userId="ec0bf563-0e3e-4f9f-be58-08342b60255a" providerId="ADAL" clId="{55710E5D-7BF4-4F14-A359-8FF85C26579A}" dt="2024-11-13T09:17:32.491" v="54" actId="20577"/>
          <ac:spMkLst>
            <pc:docMk/>
            <pc:sldMk cId="577873894" sldId="289"/>
            <ac:spMk id="2" creationId="{D6D5DD53-39FD-63A8-6BED-27069CE1CF7C}"/>
          </ac:spMkLst>
        </pc:spChg>
      </pc:sldChg>
      <pc:sldChg chg="addSp delSp modSp new mod ord">
        <pc:chgData name="Muzammel Qureshi" userId="ec0bf563-0e3e-4f9f-be58-08342b60255a" providerId="ADAL" clId="{55710E5D-7BF4-4F14-A359-8FF85C26579A}" dt="2024-11-13T10:51:53.180" v="977" actId="14100"/>
        <pc:sldMkLst>
          <pc:docMk/>
          <pc:sldMk cId="1112786157" sldId="290"/>
        </pc:sldMkLst>
        <pc:spChg chg="add mod">
          <ac:chgData name="Muzammel Qureshi" userId="ec0bf563-0e3e-4f9f-be58-08342b60255a" providerId="ADAL" clId="{55710E5D-7BF4-4F14-A359-8FF85C26579A}" dt="2024-11-13T10:26:54.275" v="827" actId="1076"/>
          <ac:spMkLst>
            <pc:docMk/>
            <pc:sldMk cId="1112786157" sldId="290"/>
            <ac:spMk id="4" creationId="{B6C397C2-C324-6552-2F9D-A12694D7767D}"/>
          </ac:spMkLst>
        </pc:spChg>
        <pc:spChg chg="add del mod">
          <ac:chgData name="Muzammel Qureshi" userId="ec0bf563-0e3e-4f9f-be58-08342b60255a" providerId="ADAL" clId="{55710E5D-7BF4-4F14-A359-8FF85C26579A}" dt="2024-11-13T10:38:37.339" v="907" actId="478"/>
          <ac:spMkLst>
            <pc:docMk/>
            <pc:sldMk cId="1112786157" sldId="290"/>
            <ac:spMk id="8" creationId="{4A055B57-F44F-C3F3-B311-C3C59BDDD7AD}"/>
          </ac:spMkLst>
        </pc:spChg>
        <pc:spChg chg="add mod">
          <ac:chgData name="Muzammel Qureshi" userId="ec0bf563-0e3e-4f9f-be58-08342b60255a" providerId="ADAL" clId="{55710E5D-7BF4-4F14-A359-8FF85C26579A}" dt="2024-11-13T10:31:02.802" v="861" actId="1076"/>
          <ac:spMkLst>
            <pc:docMk/>
            <pc:sldMk cId="1112786157" sldId="290"/>
            <ac:spMk id="10" creationId="{7EE10ACD-2B4F-D209-8089-12A898F4FEB5}"/>
          </ac:spMkLst>
        </pc:spChg>
        <pc:spChg chg="add mod">
          <ac:chgData name="Muzammel Qureshi" userId="ec0bf563-0e3e-4f9f-be58-08342b60255a" providerId="ADAL" clId="{55710E5D-7BF4-4F14-A359-8FF85C26579A}" dt="2024-11-13T10:30:34.316" v="858" actId="20577"/>
          <ac:spMkLst>
            <pc:docMk/>
            <pc:sldMk cId="1112786157" sldId="290"/>
            <ac:spMk id="11" creationId="{18D3DFF2-6C5B-CA67-CEA2-71A57F52C5B3}"/>
          </ac:spMkLst>
        </pc:spChg>
        <pc:spChg chg="add mod">
          <ac:chgData name="Muzammel Qureshi" userId="ec0bf563-0e3e-4f9f-be58-08342b60255a" providerId="ADAL" clId="{55710E5D-7BF4-4F14-A359-8FF85C26579A}" dt="2024-11-13T10:31:26.363" v="865" actId="20577"/>
          <ac:spMkLst>
            <pc:docMk/>
            <pc:sldMk cId="1112786157" sldId="290"/>
            <ac:spMk id="12" creationId="{4118076A-5825-8981-CC50-BEB18E477E01}"/>
          </ac:spMkLst>
        </pc:spChg>
        <pc:spChg chg="add mod">
          <ac:chgData name="Muzammel Qureshi" userId="ec0bf563-0e3e-4f9f-be58-08342b60255a" providerId="ADAL" clId="{55710E5D-7BF4-4F14-A359-8FF85C26579A}" dt="2024-11-13T10:38:58.142" v="911" actId="14100"/>
          <ac:spMkLst>
            <pc:docMk/>
            <pc:sldMk cId="1112786157" sldId="290"/>
            <ac:spMk id="13" creationId="{43E5724B-0D91-DB4F-D652-7CF021B5ED7B}"/>
          </ac:spMkLst>
        </pc:spChg>
        <pc:spChg chg="add mod">
          <ac:chgData name="Muzammel Qureshi" userId="ec0bf563-0e3e-4f9f-be58-08342b60255a" providerId="ADAL" clId="{55710E5D-7BF4-4F14-A359-8FF85C26579A}" dt="2024-11-13T10:51:53.180" v="977" actId="14100"/>
          <ac:spMkLst>
            <pc:docMk/>
            <pc:sldMk cId="1112786157" sldId="290"/>
            <ac:spMk id="14" creationId="{4CB303E3-79B6-45A3-7E56-E4392CC00251}"/>
          </ac:spMkLst>
        </pc:spChg>
        <pc:graphicFrameChg chg="add mod">
          <ac:chgData name="Muzammel Qureshi" userId="ec0bf563-0e3e-4f9f-be58-08342b60255a" providerId="ADAL" clId="{55710E5D-7BF4-4F14-A359-8FF85C26579A}" dt="2024-11-13T10:27:13.959" v="829" actId="1076"/>
          <ac:graphicFrameMkLst>
            <pc:docMk/>
            <pc:sldMk cId="1112786157" sldId="290"/>
            <ac:graphicFrameMk id="5" creationId="{8A4EBBAF-C8DC-1005-9152-A835427C56EB}"/>
          </ac:graphicFrameMkLst>
        </pc:graphicFrameChg>
        <pc:picChg chg="add mod modCrop">
          <ac:chgData name="Muzammel Qureshi" userId="ec0bf563-0e3e-4f9f-be58-08342b60255a" providerId="ADAL" clId="{55710E5D-7BF4-4F14-A359-8FF85C26579A}" dt="2024-11-13T10:26:54.275" v="827" actId="1076"/>
          <ac:picMkLst>
            <pc:docMk/>
            <pc:sldMk cId="1112786157" sldId="290"/>
            <ac:picMk id="3" creationId="{DBB82414-B7B1-CEAB-5CEF-FED725638703}"/>
          </ac:picMkLst>
        </pc:picChg>
        <pc:picChg chg="add mod">
          <ac:chgData name="Muzammel Qureshi" userId="ec0bf563-0e3e-4f9f-be58-08342b60255a" providerId="ADAL" clId="{55710E5D-7BF4-4F14-A359-8FF85C26579A}" dt="2024-11-13T10:29:40.974" v="849" actId="14100"/>
          <ac:picMkLst>
            <pc:docMk/>
            <pc:sldMk cId="1112786157" sldId="290"/>
            <ac:picMk id="7" creationId="{E049F9E0-AAFF-7B03-CC4D-D29DA112A241}"/>
          </ac:picMkLst>
        </pc:picChg>
        <pc:cxnChg chg="add mod">
          <ac:chgData name="Muzammel Qureshi" userId="ec0bf563-0e3e-4f9f-be58-08342b60255a" providerId="ADAL" clId="{55710E5D-7BF4-4F14-A359-8FF85C26579A}" dt="2024-11-13T10:30:53.799" v="860" actId="1076"/>
          <ac:cxnSpMkLst>
            <pc:docMk/>
            <pc:sldMk cId="1112786157" sldId="290"/>
            <ac:cxnSpMk id="9" creationId="{198EDAA1-4860-5C56-DCC7-296B62ADB39D}"/>
          </ac:cxnSpMkLst>
        </pc:cxnChg>
      </pc:sldChg>
      <pc:sldChg chg="addSp modSp add mod">
        <pc:chgData name="Muzammel Qureshi" userId="ec0bf563-0e3e-4f9f-be58-08342b60255a" providerId="ADAL" clId="{55710E5D-7BF4-4F14-A359-8FF85C26579A}" dt="2024-11-13T10:44:31.724" v="936" actId="1076"/>
        <pc:sldMkLst>
          <pc:docMk/>
          <pc:sldMk cId="3860963986" sldId="291"/>
        </pc:sldMkLst>
        <pc:spChg chg="add mod">
          <ac:chgData name="Muzammel Qureshi" userId="ec0bf563-0e3e-4f9f-be58-08342b60255a" providerId="ADAL" clId="{55710E5D-7BF4-4F14-A359-8FF85C26579A}" dt="2024-11-13T10:44:31.724" v="936" actId="1076"/>
          <ac:spMkLst>
            <pc:docMk/>
            <pc:sldMk cId="3860963986" sldId="291"/>
            <ac:spMk id="4" creationId="{16C07FD9-7BD0-CB1B-8647-FE449D9B39B1}"/>
          </ac:spMkLst>
        </pc:spChg>
        <pc:picChg chg="add mod modCrop">
          <ac:chgData name="Muzammel Qureshi" userId="ec0bf563-0e3e-4f9f-be58-08342b60255a" providerId="ADAL" clId="{55710E5D-7BF4-4F14-A359-8FF85C26579A}" dt="2024-11-13T10:44:27.536" v="935" actId="1076"/>
          <ac:picMkLst>
            <pc:docMk/>
            <pc:sldMk cId="3860963986" sldId="291"/>
            <ac:picMk id="3" creationId="{05A48275-180B-DE95-4FCC-6A875018EA29}"/>
          </ac:picMkLst>
        </pc:picChg>
      </pc:sldChg>
      <pc:sldChg chg="addSp modSp add mod">
        <pc:chgData name="Muzammel Qureshi" userId="ec0bf563-0e3e-4f9f-be58-08342b60255a" providerId="ADAL" clId="{55710E5D-7BF4-4F14-A359-8FF85C26579A}" dt="2024-11-13T10:33:43.232" v="887" actId="20577"/>
        <pc:sldMkLst>
          <pc:docMk/>
          <pc:sldMk cId="1109897601" sldId="292"/>
        </pc:sldMkLst>
        <pc:spChg chg="add mod">
          <ac:chgData name="Muzammel Qureshi" userId="ec0bf563-0e3e-4f9f-be58-08342b60255a" providerId="ADAL" clId="{55710E5D-7BF4-4F14-A359-8FF85C26579A}" dt="2024-11-13T10:33:43.232" v="887" actId="20577"/>
          <ac:spMkLst>
            <pc:docMk/>
            <pc:sldMk cId="1109897601" sldId="292"/>
            <ac:spMk id="2" creationId="{C7785E04-EE4B-B739-CCAD-932593684314}"/>
          </ac:spMkLst>
        </pc:spChg>
      </pc:sldChg>
      <pc:sldChg chg="addSp modSp add mod">
        <pc:chgData name="Muzammel Qureshi" userId="ec0bf563-0e3e-4f9f-be58-08342b60255a" providerId="ADAL" clId="{55710E5D-7BF4-4F14-A359-8FF85C26579A}" dt="2024-11-13T10:52:03.305" v="980" actId="14100"/>
        <pc:sldMkLst>
          <pc:docMk/>
          <pc:sldMk cId="967610566" sldId="293"/>
        </pc:sldMkLst>
        <pc:spChg chg="add mod">
          <ac:chgData name="Muzammel Qureshi" userId="ec0bf563-0e3e-4f9f-be58-08342b60255a" providerId="ADAL" clId="{55710E5D-7BF4-4F14-A359-8FF85C26579A}" dt="2024-11-13T10:35:46.830" v="896" actId="14100"/>
          <ac:spMkLst>
            <pc:docMk/>
            <pc:sldMk cId="967610566" sldId="293"/>
            <ac:spMk id="4" creationId="{BD041679-C946-9622-B1D2-17A066AB3712}"/>
          </ac:spMkLst>
        </pc:spChg>
        <pc:spChg chg="add mod">
          <ac:chgData name="Muzammel Qureshi" userId="ec0bf563-0e3e-4f9f-be58-08342b60255a" providerId="ADAL" clId="{55710E5D-7BF4-4F14-A359-8FF85C26579A}" dt="2024-11-13T10:39:10.659" v="914" actId="14100"/>
          <ac:spMkLst>
            <pc:docMk/>
            <pc:sldMk cId="967610566" sldId="293"/>
            <ac:spMk id="8" creationId="{1BD3DB69-7739-1323-5379-D6E499041F95}"/>
          </ac:spMkLst>
        </pc:spChg>
        <pc:spChg chg="add mod">
          <ac:chgData name="Muzammel Qureshi" userId="ec0bf563-0e3e-4f9f-be58-08342b60255a" providerId="ADAL" clId="{55710E5D-7BF4-4F14-A359-8FF85C26579A}" dt="2024-11-13T10:39:30.300" v="917" actId="1076"/>
          <ac:spMkLst>
            <pc:docMk/>
            <pc:sldMk cId="967610566" sldId="293"/>
            <ac:spMk id="10" creationId="{67D3FBF2-51FF-6C99-C8CC-4E807EB39EBD}"/>
          </ac:spMkLst>
        </pc:spChg>
        <pc:spChg chg="add mod">
          <ac:chgData name="Muzammel Qureshi" userId="ec0bf563-0e3e-4f9f-be58-08342b60255a" providerId="ADAL" clId="{55710E5D-7BF4-4F14-A359-8FF85C26579A}" dt="2024-11-13T10:40:34.211" v="923" actId="20577"/>
          <ac:spMkLst>
            <pc:docMk/>
            <pc:sldMk cId="967610566" sldId="293"/>
            <ac:spMk id="11" creationId="{D07C9949-78D6-6D76-C9C5-A3EA2880542D}"/>
          </ac:spMkLst>
        </pc:spChg>
        <pc:spChg chg="add mod">
          <ac:chgData name="Muzammel Qureshi" userId="ec0bf563-0e3e-4f9f-be58-08342b60255a" providerId="ADAL" clId="{55710E5D-7BF4-4F14-A359-8FF85C26579A}" dt="2024-11-13T10:40:51.792" v="925" actId="1076"/>
          <ac:spMkLst>
            <pc:docMk/>
            <pc:sldMk cId="967610566" sldId="293"/>
            <ac:spMk id="12" creationId="{C2C654AC-5975-1CB6-1E0B-B1C5E44BC15C}"/>
          </ac:spMkLst>
        </pc:spChg>
        <pc:spChg chg="add mod">
          <ac:chgData name="Muzammel Qureshi" userId="ec0bf563-0e3e-4f9f-be58-08342b60255a" providerId="ADAL" clId="{55710E5D-7BF4-4F14-A359-8FF85C26579A}" dt="2024-11-13T10:52:03.305" v="980" actId="14100"/>
          <ac:spMkLst>
            <pc:docMk/>
            <pc:sldMk cId="967610566" sldId="293"/>
            <ac:spMk id="13" creationId="{7793C74F-FBB4-60BF-FC42-C501BB09AC77}"/>
          </ac:spMkLst>
        </pc:spChg>
        <pc:graphicFrameChg chg="add mod">
          <ac:chgData name="Muzammel Qureshi" userId="ec0bf563-0e3e-4f9f-be58-08342b60255a" providerId="ADAL" clId="{55710E5D-7BF4-4F14-A359-8FF85C26579A}" dt="2024-11-13T10:35:50.461" v="897" actId="1076"/>
          <ac:graphicFrameMkLst>
            <pc:docMk/>
            <pc:sldMk cId="967610566" sldId="293"/>
            <ac:graphicFrameMk id="5" creationId="{8C7A9F39-3FE1-CFBB-6511-869E688D07ED}"/>
          </ac:graphicFrameMkLst>
        </pc:graphicFrameChg>
        <pc:picChg chg="add mod">
          <ac:chgData name="Muzammel Qureshi" userId="ec0bf563-0e3e-4f9f-be58-08342b60255a" providerId="ADAL" clId="{55710E5D-7BF4-4F14-A359-8FF85C26579A}" dt="2024-11-13T10:35:22.436" v="892" actId="1076"/>
          <ac:picMkLst>
            <pc:docMk/>
            <pc:sldMk cId="967610566" sldId="293"/>
            <ac:picMk id="3" creationId="{04F143DF-BE6A-BA12-6D72-787D29E0FB53}"/>
          </ac:picMkLst>
        </pc:picChg>
        <pc:picChg chg="add mod">
          <ac:chgData name="Muzammel Qureshi" userId="ec0bf563-0e3e-4f9f-be58-08342b60255a" providerId="ADAL" clId="{55710E5D-7BF4-4F14-A359-8FF85C26579A}" dt="2024-11-13T10:38:06.460" v="902" actId="1076"/>
          <ac:picMkLst>
            <pc:docMk/>
            <pc:sldMk cId="967610566" sldId="293"/>
            <ac:picMk id="7" creationId="{9054F963-08A5-9645-CCF2-FA2F41C7F866}"/>
          </ac:picMkLst>
        </pc:picChg>
        <pc:cxnChg chg="add mod">
          <ac:chgData name="Muzammel Qureshi" userId="ec0bf563-0e3e-4f9f-be58-08342b60255a" providerId="ADAL" clId="{55710E5D-7BF4-4F14-A359-8FF85C26579A}" dt="2024-11-13T10:39:24.752" v="916" actId="1076"/>
          <ac:cxnSpMkLst>
            <pc:docMk/>
            <pc:sldMk cId="967610566" sldId="293"/>
            <ac:cxnSpMk id="9" creationId="{D039F42C-4D95-BEE5-FC35-89F224DD20BB}"/>
          </ac:cxnSpMkLst>
        </pc:cxnChg>
      </pc:sldChg>
      <pc:sldChg chg="addSp modSp add mod">
        <pc:chgData name="Muzammel Qureshi" userId="ec0bf563-0e3e-4f9f-be58-08342b60255a" providerId="ADAL" clId="{55710E5D-7BF4-4F14-A359-8FF85C26579A}" dt="2024-11-13T10:54:24.282" v="998" actId="20577"/>
        <pc:sldMkLst>
          <pc:docMk/>
          <pc:sldMk cId="1006251935" sldId="294"/>
        </pc:sldMkLst>
        <pc:spChg chg="add mod">
          <ac:chgData name="Muzammel Qureshi" userId="ec0bf563-0e3e-4f9f-be58-08342b60255a" providerId="ADAL" clId="{55710E5D-7BF4-4F14-A359-8FF85C26579A}" dt="2024-11-13T10:54:24.282" v="998" actId="20577"/>
          <ac:spMkLst>
            <pc:docMk/>
            <pc:sldMk cId="1006251935" sldId="294"/>
            <ac:spMk id="4" creationId="{1618EC96-EB4F-B452-803D-ADF11D004639}"/>
          </ac:spMkLst>
        </pc:spChg>
        <pc:picChg chg="add mod">
          <ac:chgData name="Muzammel Qureshi" userId="ec0bf563-0e3e-4f9f-be58-08342b60255a" providerId="ADAL" clId="{55710E5D-7BF4-4F14-A359-8FF85C26579A}" dt="2024-11-13T10:43:57.522" v="930" actId="1076"/>
          <ac:picMkLst>
            <pc:docMk/>
            <pc:sldMk cId="1006251935" sldId="294"/>
            <ac:picMk id="3" creationId="{1DAA8E98-559D-0F9E-5AC9-80008C223F0F}"/>
          </ac:picMkLst>
        </pc:picChg>
      </pc:sldChg>
      <pc:sldChg chg="addSp modSp add mod">
        <pc:chgData name="Muzammel Qureshi" userId="ec0bf563-0e3e-4f9f-be58-08342b60255a" providerId="ADAL" clId="{55710E5D-7BF4-4F14-A359-8FF85C26579A}" dt="2024-11-13T10:44:54.650" v="946" actId="20577"/>
        <pc:sldMkLst>
          <pc:docMk/>
          <pc:sldMk cId="4137623041" sldId="295"/>
        </pc:sldMkLst>
        <pc:spChg chg="add mod">
          <ac:chgData name="Muzammel Qureshi" userId="ec0bf563-0e3e-4f9f-be58-08342b60255a" providerId="ADAL" clId="{55710E5D-7BF4-4F14-A359-8FF85C26579A}" dt="2024-11-13T10:44:54.650" v="946" actId="20577"/>
          <ac:spMkLst>
            <pc:docMk/>
            <pc:sldMk cId="4137623041" sldId="295"/>
            <ac:spMk id="2" creationId="{036FA21B-137B-FB61-7E52-1A54308979CC}"/>
          </ac:spMkLst>
        </pc:spChg>
      </pc:sldChg>
      <pc:sldChg chg="addSp delSp modSp add mod">
        <pc:chgData name="Muzammel Qureshi" userId="ec0bf563-0e3e-4f9f-be58-08342b60255a" providerId="ADAL" clId="{55710E5D-7BF4-4F14-A359-8FF85C26579A}" dt="2024-11-13T12:53:16.522" v="1127" actId="1076"/>
        <pc:sldMkLst>
          <pc:docMk/>
          <pc:sldMk cId="1058689343" sldId="296"/>
        </pc:sldMkLst>
        <pc:spChg chg="add mod">
          <ac:chgData name="Muzammel Qureshi" userId="ec0bf563-0e3e-4f9f-be58-08342b60255a" providerId="ADAL" clId="{55710E5D-7BF4-4F14-A359-8FF85C26579A}" dt="2024-11-13T10:48:02.522" v="955" actId="14100"/>
          <ac:spMkLst>
            <pc:docMk/>
            <pc:sldMk cId="1058689343" sldId="296"/>
            <ac:spMk id="6" creationId="{9CC2E60A-C103-D655-D3EF-7F70D88C993E}"/>
          </ac:spMkLst>
        </pc:spChg>
        <pc:spChg chg="add mod">
          <ac:chgData name="Muzammel Qureshi" userId="ec0bf563-0e3e-4f9f-be58-08342b60255a" providerId="ADAL" clId="{55710E5D-7BF4-4F14-A359-8FF85C26579A}" dt="2024-11-13T12:52:32.974" v="1121" actId="14100"/>
          <ac:spMkLst>
            <pc:docMk/>
            <pc:sldMk cId="1058689343" sldId="296"/>
            <ac:spMk id="10" creationId="{42FE69F6-E2BF-4795-267E-3670D687DBDF}"/>
          </ac:spMkLst>
        </pc:spChg>
        <pc:spChg chg="add mod">
          <ac:chgData name="Muzammel Qureshi" userId="ec0bf563-0e3e-4f9f-be58-08342b60255a" providerId="ADAL" clId="{55710E5D-7BF4-4F14-A359-8FF85C26579A}" dt="2024-11-13T12:52:46.128" v="1123" actId="1076"/>
          <ac:spMkLst>
            <pc:docMk/>
            <pc:sldMk cId="1058689343" sldId="296"/>
            <ac:spMk id="12" creationId="{0BDB3595-4A0A-3783-5E26-DF3A1A186A5B}"/>
          </ac:spMkLst>
        </pc:spChg>
        <pc:spChg chg="add mod">
          <ac:chgData name="Muzammel Qureshi" userId="ec0bf563-0e3e-4f9f-be58-08342b60255a" providerId="ADAL" clId="{55710E5D-7BF4-4F14-A359-8FF85C26579A}" dt="2024-11-13T12:52:56.596" v="1125" actId="1076"/>
          <ac:spMkLst>
            <pc:docMk/>
            <pc:sldMk cId="1058689343" sldId="296"/>
            <ac:spMk id="13" creationId="{4A911395-167B-D083-8296-B316E2E8BEA0}"/>
          </ac:spMkLst>
        </pc:spChg>
        <pc:spChg chg="add mod">
          <ac:chgData name="Muzammel Qureshi" userId="ec0bf563-0e3e-4f9f-be58-08342b60255a" providerId="ADAL" clId="{55710E5D-7BF4-4F14-A359-8FF85C26579A}" dt="2024-11-13T10:52:14.820" v="983" actId="14100"/>
          <ac:spMkLst>
            <pc:docMk/>
            <pc:sldMk cId="1058689343" sldId="296"/>
            <ac:spMk id="14" creationId="{BEEE4B54-73DD-5B3E-EC1B-BBAAD785E917}"/>
          </ac:spMkLst>
        </pc:spChg>
        <pc:spChg chg="add mod">
          <ac:chgData name="Muzammel Qureshi" userId="ec0bf563-0e3e-4f9f-be58-08342b60255a" providerId="ADAL" clId="{55710E5D-7BF4-4F14-A359-8FF85C26579A}" dt="2024-11-13T12:53:16.522" v="1127" actId="1076"/>
          <ac:spMkLst>
            <pc:docMk/>
            <pc:sldMk cId="1058689343" sldId="296"/>
            <ac:spMk id="17" creationId="{785AFED9-2F2A-52CC-2079-94A817F1D405}"/>
          </ac:spMkLst>
        </pc:spChg>
        <pc:graphicFrameChg chg="add mod">
          <ac:chgData name="Muzammel Qureshi" userId="ec0bf563-0e3e-4f9f-be58-08342b60255a" providerId="ADAL" clId="{55710E5D-7BF4-4F14-A359-8FF85C26579A}" dt="2024-11-13T10:48:10.616" v="957" actId="1076"/>
          <ac:graphicFrameMkLst>
            <pc:docMk/>
            <pc:sldMk cId="1058689343" sldId="296"/>
            <ac:graphicFrameMk id="7" creationId="{02652EC3-F110-080E-A6B6-624C886F9221}"/>
          </ac:graphicFrameMkLst>
        </pc:graphicFrameChg>
        <pc:picChg chg="add del">
          <ac:chgData name="Muzammel Qureshi" userId="ec0bf563-0e3e-4f9f-be58-08342b60255a" providerId="ADAL" clId="{55710E5D-7BF4-4F14-A359-8FF85C26579A}" dt="2024-11-13T10:47:32.082" v="948" actId="22"/>
          <ac:picMkLst>
            <pc:docMk/>
            <pc:sldMk cId="1058689343" sldId="296"/>
            <ac:picMk id="3" creationId="{E838297E-F959-1DFC-3CF8-38CF06EE2FB9}"/>
          </ac:picMkLst>
        </pc:picChg>
        <pc:picChg chg="add del">
          <ac:chgData name="Muzammel Qureshi" userId="ec0bf563-0e3e-4f9f-be58-08342b60255a" providerId="ADAL" clId="{55710E5D-7BF4-4F14-A359-8FF85C26579A}" dt="2024-11-13T12:50:30.425" v="1102" actId="478"/>
          <ac:picMkLst>
            <pc:docMk/>
            <pc:sldMk cId="1058689343" sldId="296"/>
            <ac:picMk id="3" creationId="{F8AFBCF3-A02E-02E5-2F76-6FD7945E01D5}"/>
          </ac:picMkLst>
        </pc:picChg>
        <pc:picChg chg="add mod">
          <ac:chgData name="Muzammel Qureshi" userId="ec0bf563-0e3e-4f9f-be58-08342b60255a" providerId="ADAL" clId="{55710E5D-7BF4-4F14-A359-8FF85C26579A}" dt="2024-11-13T10:47:42.441" v="952" actId="1076"/>
          <ac:picMkLst>
            <pc:docMk/>
            <pc:sldMk cId="1058689343" sldId="296"/>
            <ac:picMk id="5" creationId="{ED79E931-3490-71F6-F89E-FA5DD9B3382F}"/>
          </ac:picMkLst>
        </pc:picChg>
        <pc:picChg chg="add del mod ord modCrop">
          <ac:chgData name="Muzammel Qureshi" userId="ec0bf563-0e3e-4f9f-be58-08342b60255a" providerId="ADAL" clId="{55710E5D-7BF4-4F14-A359-8FF85C26579A}" dt="2024-11-13T12:52:07.014" v="1113" actId="478"/>
          <ac:picMkLst>
            <pc:docMk/>
            <pc:sldMk cId="1058689343" sldId="296"/>
            <ac:picMk id="8" creationId="{7268CD69-A3F9-4FB2-9480-B5A6193148B3}"/>
          </ac:picMkLst>
        </pc:picChg>
        <pc:picChg chg="add del mod">
          <ac:chgData name="Muzammel Qureshi" userId="ec0bf563-0e3e-4f9f-be58-08342b60255a" providerId="ADAL" clId="{55710E5D-7BF4-4F14-A359-8FF85C26579A}" dt="2024-11-13T12:50:13.697" v="1100" actId="478"/>
          <ac:picMkLst>
            <pc:docMk/>
            <pc:sldMk cId="1058689343" sldId="296"/>
            <ac:picMk id="9" creationId="{E869E6E8-17FB-E402-AEC2-9298BAB26E2E}"/>
          </ac:picMkLst>
        </pc:picChg>
        <pc:picChg chg="add mod ord modCrop">
          <ac:chgData name="Muzammel Qureshi" userId="ec0bf563-0e3e-4f9f-be58-08342b60255a" providerId="ADAL" clId="{55710E5D-7BF4-4F14-A359-8FF85C26579A}" dt="2024-11-13T12:52:39.456" v="1122" actId="167"/>
          <ac:picMkLst>
            <pc:docMk/>
            <pc:sldMk cId="1058689343" sldId="296"/>
            <ac:picMk id="16" creationId="{20A6790F-5C71-DB8D-77AA-4A1D63D0FC36}"/>
          </ac:picMkLst>
        </pc:picChg>
        <pc:cxnChg chg="add mod">
          <ac:chgData name="Muzammel Qureshi" userId="ec0bf563-0e3e-4f9f-be58-08342b60255a" providerId="ADAL" clId="{55710E5D-7BF4-4F14-A359-8FF85C26579A}" dt="2024-11-13T12:52:51.310" v="1124" actId="1076"/>
          <ac:cxnSpMkLst>
            <pc:docMk/>
            <pc:sldMk cId="1058689343" sldId="296"/>
            <ac:cxnSpMk id="11" creationId="{EC2DEC0F-D6BD-46A8-49FA-0C687AEE0BDC}"/>
          </ac:cxnSpMkLst>
        </pc:cxnChg>
      </pc:sldChg>
      <pc:sldChg chg="addSp delSp modSp add mod">
        <pc:chgData name="Muzammel Qureshi" userId="ec0bf563-0e3e-4f9f-be58-08342b60255a" providerId="ADAL" clId="{55710E5D-7BF4-4F14-A359-8FF85C26579A}" dt="2024-11-13T12:50:08.876" v="1099"/>
        <pc:sldMkLst>
          <pc:docMk/>
          <pc:sldMk cId="724961377" sldId="297"/>
        </pc:sldMkLst>
        <pc:spChg chg="add mod">
          <ac:chgData name="Muzammel Qureshi" userId="ec0bf563-0e3e-4f9f-be58-08342b60255a" providerId="ADAL" clId="{55710E5D-7BF4-4F14-A359-8FF85C26579A}" dt="2024-11-13T12:50:08.876" v="1099"/>
          <ac:spMkLst>
            <pc:docMk/>
            <pc:sldMk cId="724961377" sldId="297"/>
            <ac:spMk id="4" creationId="{DAECBC3C-10DE-A59E-C2B2-E2F8BD458AE2}"/>
          </ac:spMkLst>
        </pc:spChg>
        <pc:picChg chg="add del mod">
          <ac:chgData name="Muzammel Qureshi" userId="ec0bf563-0e3e-4f9f-be58-08342b60255a" providerId="ADAL" clId="{55710E5D-7BF4-4F14-A359-8FF85C26579A}" dt="2024-11-13T12:49:26.296" v="1092" actId="478"/>
          <ac:picMkLst>
            <pc:docMk/>
            <pc:sldMk cId="724961377" sldId="297"/>
            <ac:picMk id="3" creationId="{6DDD821B-FAF1-0B74-A69F-CCFDFFFC520E}"/>
          </ac:picMkLst>
        </pc:picChg>
        <pc:picChg chg="add mod">
          <ac:chgData name="Muzammel Qureshi" userId="ec0bf563-0e3e-4f9f-be58-08342b60255a" providerId="ADAL" clId="{55710E5D-7BF4-4F14-A359-8FF85C26579A}" dt="2024-11-13T12:49:55.293" v="1097" actId="1076"/>
          <ac:picMkLst>
            <pc:docMk/>
            <pc:sldMk cId="724961377" sldId="297"/>
            <ac:picMk id="5" creationId="{85A5736E-5C2A-8451-F4EF-80F5642B5315}"/>
          </ac:picMkLst>
        </pc:picChg>
      </pc:sldChg>
      <pc:sldChg chg="addSp modSp add mod">
        <pc:chgData name="Muzammel Qureshi" userId="ec0bf563-0e3e-4f9f-be58-08342b60255a" providerId="ADAL" clId="{55710E5D-7BF4-4F14-A359-8FF85C26579A}" dt="2024-11-13T10:59:15.972" v="1004" actId="20577"/>
        <pc:sldMkLst>
          <pc:docMk/>
          <pc:sldMk cId="2007666105" sldId="298"/>
        </pc:sldMkLst>
        <pc:spChg chg="add mod">
          <ac:chgData name="Muzammel Qureshi" userId="ec0bf563-0e3e-4f9f-be58-08342b60255a" providerId="ADAL" clId="{55710E5D-7BF4-4F14-A359-8FF85C26579A}" dt="2024-11-13T10:59:15.972" v="1004" actId="20577"/>
          <ac:spMkLst>
            <pc:docMk/>
            <pc:sldMk cId="2007666105" sldId="298"/>
            <ac:spMk id="2" creationId="{3D0FFF80-482C-0E4C-8C6F-4323180E48D7}"/>
          </ac:spMkLst>
        </pc:spChg>
      </pc:sldChg>
      <pc:sldChg chg="addSp modSp add">
        <pc:chgData name="Muzammel Qureshi" userId="ec0bf563-0e3e-4f9f-be58-08342b60255a" providerId="ADAL" clId="{55710E5D-7BF4-4F14-A359-8FF85C26579A}" dt="2024-11-13T10:58:57.619" v="1002"/>
        <pc:sldMkLst>
          <pc:docMk/>
          <pc:sldMk cId="3498746791" sldId="299"/>
        </pc:sldMkLst>
        <pc:spChg chg="add mod">
          <ac:chgData name="Muzammel Qureshi" userId="ec0bf563-0e3e-4f9f-be58-08342b60255a" providerId="ADAL" clId="{55710E5D-7BF4-4F14-A359-8FF85C26579A}" dt="2024-11-13T10:58:57.619" v="1002"/>
          <ac:spMkLst>
            <pc:docMk/>
            <pc:sldMk cId="3498746791" sldId="299"/>
            <ac:spMk id="2" creationId="{A32ACF09-2C2F-B5C4-1043-979ACB5E1913}"/>
          </ac:spMkLst>
        </pc:spChg>
      </pc:sldChg>
      <pc:sldChg chg="addSp modSp add">
        <pc:chgData name="Muzammel Qureshi" userId="ec0bf563-0e3e-4f9f-be58-08342b60255a" providerId="ADAL" clId="{55710E5D-7BF4-4F14-A359-8FF85C26579A}" dt="2024-11-13T11:01:50.687" v="1006"/>
        <pc:sldMkLst>
          <pc:docMk/>
          <pc:sldMk cId="1534082735" sldId="300"/>
        </pc:sldMkLst>
        <pc:spChg chg="add mod">
          <ac:chgData name="Muzammel Qureshi" userId="ec0bf563-0e3e-4f9f-be58-08342b60255a" providerId="ADAL" clId="{55710E5D-7BF4-4F14-A359-8FF85C26579A}" dt="2024-11-13T10:59:30.302" v="1005"/>
          <ac:spMkLst>
            <pc:docMk/>
            <pc:sldMk cId="1534082735" sldId="300"/>
            <ac:spMk id="3" creationId="{D378FF04-9FDB-4CC5-DA29-CFC5CB0C8AE5}"/>
          </ac:spMkLst>
        </pc:spChg>
        <pc:spChg chg="add mod">
          <ac:chgData name="Muzammel Qureshi" userId="ec0bf563-0e3e-4f9f-be58-08342b60255a" providerId="ADAL" clId="{55710E5D-7BF4-4F14-A359-8FF85C26579A}" dt="2024-11-13T11:01:50.687" v="1006"/>
          <ac:spMkLst>
            <pc:docMk/>
            <pc:sldMk cId="1534082735" sldId="300"/>
            <ac:spMk id="6" creationId="{47250A6C-5707-6B04-C4ED-8ED2FAEF9DB6}"/>
          </ac:spMkLst>
        </pc:spChg>
        <pc:spChg chg="add mod">
          <ac:chgData name="Muzammel Qureshi" userId="ec0bf563-0e3e-4f9f-be58-08342b60255a" providerId="ADAL" clId="{55710E5D-7BF4-4F14-A359-8FF85C26579A}" dt="2024-11-13T11:01:50.687" v="1006"/>
          <ac:spMkLst>
            <pc:docMk/>
            <pc:sldMk cId="1534082735" sldId="300"/>
            <ac:spMk id="7" creationId="{818F778F-C847-EE4F-3AA9-841F446E7026}"/>
          </ac:spMkLst>
        </pc:spChg>
        <pc:spChg chg="add mod">
          <ac:chgData name="Muzammel Qureshi" userId="ec0bf563-0e3e-4f9f-be58-08342b60255a" providerId="ADAL" clId="{55710E5D-7BF4-4F14-A359-8FF85C26579A}" dt="2024-11-13T11:01:50.687" v="1006"/>
          <ac:spMkLst>
            <pc:docMk/>
            <pc:sldMk cId="1534082735" sldId="300"/>
            <ac:spMk id="8" creationId="{FD785EFB-C1D5-E6A5-B4A9-AA85B14562DB}"/>
          </ac:spMkLst>
        </pc:spChg>
        <pc:spChg chg="add mod">
          <ac:chgData name="Muzammel Qureshi" userId="ec0bf563-0e3e-4f9f-be58-08342b60255a" providerId="ADAL" clId="{55710E5D-7BF4-4F14-A359-8FF85C26579A}" dt="2024-11-13T11:01:50.687" v="1006"/>
          <ac:spMkLst>
            <pc:docMk/>
            <pc:sldMk cId="1534082735" sldId="300"/>
            <ac:spMk id="9" creationId="{EA6ED37C-1A77-960A-3909-CD70E9FB0A16}"/>
          </ac:spMkLst>
        </pc:spChg>
        <pc:spChg chg="add mod">
          <ac:chgData name="Muzammel Qureshi" userId="ec0bf563-0e3e-4f9f-be58-08342b60255a" providerId="ADAL" clId="{55710E5D-7BF4-4F14-A359-8FF85C26579A}" dt="2024-11-13T11:01:50.687" v="1006"/>
          <ac:spMkLst>
            <pc:docMk/>
            <pc:sldMk cId="1534082735" sldId="300"/>
            <ac:spMk id="10" creationId="{419D9BCF-905F-3FCC-74B7-35B29907A258}"/>
          </ac:spMkLst>
        </pc:spChg>
        <pc:spChg chg="add mod">
          <ac:chgData name="Muzammel Qureshi" userId="ec0bf563-0e3e-4f9f-be58-08342b60255a" providerId="ADAL" clId="{55710E5D-7BF4-4F14-A359-8FF85C26579A}" dt="2024-11-13T11:01:50.687" v="1006"/>
          <ac:spMkLst>
            <pc:docMk/>
            <pc:sldMk cId="1534082735" sldId="300"/>
            <ac:spMk id="11" creationId="{3019CD3A-B35F-5007-4D71-52EE6EF1DDC2}"/>
          </ac:spMkLst>
        </pc:spChg>
        <pc:graphicFrameChg chg="add mod">
          <ac:chgData name="Muzammel Qureshi" userId="ec0bf563-0e3e-4f9f-be58-08342b60255a" providerId="ADAL" clId="{55710E5D-7BF4-4F14-A359-8FF85C26579A}" dt="2024-11-13T10:59:30.302" v="1005"/>
          <ac:graphicFrameMkLst>
            <pc:docMk/>
            <pc:sldMk cId="1534082735" sldId="300"/>
            <ac:graphicFrameMk id="4" creationId="{43489041-E975-49B6-4FFB-36864D037640}"/>
          </ac:graphicFrameMkLst>
        </pc:graphicFrameChg>
        <pc:picChg chg="add mod">
          <ac:chgData name="Muzammel Qureshi" userId="ec0bf563-0e3e-4f9f-be58-08342b60255a" providerId="ADAL" clId="{55710E5D-7BF4-4F14-A359-8FF85C26579A}" dt="2024-11-13T10:59:30.302" v="1005"/>
          <ac:picMkLst>
            <pc:docMk/>
            <pc:sldMk cId="1534082735" sldId="300"/>
            <ac:picMk id="2" creationId="{60938254-47F8-353E-E9CA-B89DFE3E62F4}"/>
          </ac:picMkLst>
        </pc:picChg>
        <pc:picChg chg="add mod">
          <ac:chgData name="Muzammel Qureshi" userId="ec0bf563-0e3e-4f9f-be58-08342b60255a" providerId="ADAL" clId="{55710E5D-7BF4-4F14-A359-8FF85C26579A}" dt="2024-11-13T11:01:50.687" v="1006"/>
          <ac:picMkLst>
            <pc:docMk/>
            <pc:sldMk cId="1534082735" sldId="300"/>
            <ac:picMk id="5" creationId="{595DDC1C-C884-B071-65EA-E7D50B39B32F}"/>
          </ac:picMkLst>
        </pc:picChg>
      </pc:sldChg>
      <pc:sldChg chg="addSp modSp add">
        <pc:chgData name="Muzammel Qureshi" userId="ec0bf563-0e3e-4f9f-be58-08342b60255a" providerId="ADAL" clId="{55710E5D-7BF4-4F14-A359-8FF85C26579A}" dt="2024-11-13T11:02:05.850" v="1007"/>
        <pc:sldMkLst>
          <pc:docMk/>
          <pc:sldMk cId="3082267831" sldId="301"/>
        </pc:sldMkLst>
        <pc:spChg chg="add mod">
          <ac:chgData name="Muzammel Qureshi" userId="ec0bf563-0e3e-4f9f-be58-08342b60255a" providerId="ADAL" clId="{55710E5D-7BF4-4F14-A359-8FF85C26579A}" dt="2024-11-13T11:02:05.850" v="1007"/>
          <ac:spMkLst>
            <pc:docMk/>
            <pc:sldMk cId="3082267831" sldId="301"/>
            <ac:spMk id="4" creationId="{6A7FC0A4-CE12-DFE8-FFF6-89A3E67545ED}"/>
          </ac:spMkLst>
        </pc:spChg>
        <pc:spChg chg="add mod">
          <ac:chgData name="Muzammel Qureshi" userId="ec0bf563-0e3e-4f9f-be58-08342b60255a" providerId="ADAL" clId="{55710E5D-7BF4-4F14-A359-8FF85C26579A}" dt="2024-11-13T11:02:05.850" v="1007"/>
          <ac:spMkLst>
            <pc:docMk/>
            <pc:sldMk cId="3082267831" sldId="301"/>
            <ac:spMk id="5" creationId="{B5F8D01B-5388-6541-F107-52BE6B08504B}"/>
          </ac:spMkLst>
        </pc:spChg>
        <pc:picChg chg="add mod">
          <ac:chgData name="Muzammel Qureshi" userId="ec0bf563-0e3e-4f9f-be58-08342b60255a" providerId="ADAL" clId="{55710E5D-7BF4-4F14-A359-8FF85C26579A}" dt="2024-11-13T11:02:05.850" v="1007"/>
          <ac:picMkLst>
            <pc:docMk/>
            <pc:sldMk cId="3082267831" sldId="301"/>
            <ac:picMk id="2" creationId="{540D86BC-8DAE-6A0B-7A82-4E6E496A7418}"/>
          </ac:picMkLst>
        </pc:picChg>
        <pc:picChg chg="add mod">
          <ac:chgData name="Muzammel Qureshi" userId="ec0bf563-0e3e-4f9f-be58-08342b60255a" providerId="ADAL" clId="{55710E5D-7BF4-4F14-A359-8FF85C26579A}" dt="2024-11-13T11:02:05.850" v="1007"/>
          <ac:picMkLst>
            <pc:docMk/>
            <pc:sldMk cId="3082267831" sldId="301"/>
            <ac:picMk id="3" creationId="{5D0980E6-4484-E05B-F279-1FE0F6D9A35C}"/>
          </ac:picMkLst>
        </pc:picChg>
      </pc:sldChg>
      <pc:sldChg chg="addSp modSp add mod">
        <pc:chgData name="Muzammel Qureshi" userId="ec0bf563-0e3e-4f9f-be58-08342b60255a" providerId="ADAL" clId="{55710E5D-7BF4-4F14-A359-8FF85C26579A}" dt="2024-11-13T11:02:26.627" v="1023" actId="20577"/>
        <pc:sldMkLst>
          <pc:docMk/>
          <pc:sldMk cId="2425212987" sldId="302"/>
        </pc:sldMkLst>
        <pc:spChg chg="add mod">
          <ac:chgData name="Muzammel Qureshi" userId="ec0bf563-0e3e-4f9f-be58-08342b60255a" providerId="ADAL" clId="{55710E5D-7BF4-4F14-A359-8FF85C26579A}" dt="2024-11-13T11:02:26.627" v="1023" actId="20577"/>
          <ac:spMkLst>
            <pc:docMk/>
            <pc:sldMk cId="2425212987" sldId="302"/>
            <ac:spMk id="2" creationId="{DFA56A89-EF27-30D1-4E76-A7DE52E77216}"/>
          </ac:spMkLst>
        </pc:spChg>
      </pc:sldChg>
      <pc:sldChg chg="add del">
        <pc:chgData name="Muzammel Qureshi" userId="ec0bf563-0e3e-4f9f-be58-08342b60255a" providerId="ADAL" clId="{55710E5D-7BF4-4F14-A359-8FF85C26579A}" dt="2024-11-13T11:02:58.325" v="1025" actId="47"/>
        <pc:sldMkLst>
          <pc:docMk/>
          <pc:sldMk cId="2676019634" sldId="303"/>
        </pc:sldMkLst>
      </pc:sldChg>
      <pc:sldChg chg="add del">
        <pc:chgData name="Muzammel Qureshi" userId="ec0bf563-0e3e-4f9f-be58-08342b60255a" providerId="ADAL" clId="{55710E5D-7BF4-4F14-A359-8FF85C26579A}" dt="2024-11-13T11:03:16.752" v="1026" actId="47"/>
        <pc:sldMkLst>
          <pc:docMk/>
          <pc:sldMk cId="1948265767" sldId="304"/>
        </pc:sldMkLst>
      </pc:sldChg>
      <pc:sldChg chg="add del">
        <pc:chgData name="Muzammel Qureshi" userId="ec0bf563-0e3e-4f9f-be58-08342b60255a" providerId="ADAL" clId="{55710E5D-7BF4-4F14-A359-8FF85C26579A}" dt="2024-11-13T11:03:17.617" v="1027" actId="47"/>
        <pc:sldMkLst>
          <pc:docMk/>
          <pc:sldMk cId="1352607571" sldId="305"/>
        </pc:sldMkLst>
      </pc:sldChg>
      <pc:sldChg chg="add">
        <pc:chgData name="Muzammel Qureshi" userId="ec0bf563-0e3e-4f9f-be58-08342b60255a" providerId="ADAL" clId="{55710E5D-7BF4-4F14-A359-8FF85C26579A}" dt="2024-11-13T11:02:56.385" v="1024"/>
        <pc:sldMkLst>
          <pc:docMk/>
          <pc:sldMk cId="3237174876" sldId="306"/>
        </pc:sldMkLst>
      </pc:sldChg>
      <pc:sldChg chg="add">
        <pc:chgData name="Muzammel Qureshi" userId="ec0bf563-0e3e-4f9f-be58-08342b60255a" providerId="ADAL" clId="{55710E5D-7BF4-4F14-A359-8FF85C26579A}" dt="2024-11-13T11:02:56.385" v="1024"/>
        <pc:sldMkLst>
          <pc:docMk/>
          <pc:sldMk cId="1452823206" sldId="307"/>
        </pc:sldMkLst>
      </pc:sldChg>
      <pc:sldChg chg="add del">
        <pc:chgData name="Muzammel Qureshi" userId="ec0bf563-0e3e-4f9f-be58-08342b60255a" providerId="ADAL" clId="{55710E5D-7BF4-4F14-A359-8FF85C26579A}" dt="2024-11-13T11:03:27.526" v="1029"/>
        <pc:sldMkLst>
          <pc:docMk/>
          <pc:sldMk cId="967124912" sldId="308"/>
        </pc:sldMkLst>
      </pc:sldChg>
      <pc:sldChg chg="add">
        <pc:chgData name="Muzammel Qureshi" userId="ec0bf563-0e3e-4f9f-be58-08342b60255a" providerId="ADAL" clId="{55710E5D-7BF4-4F14-A359-8FF85C26579A}" dt="2024-11-13T11:03:30.655" v="1030"/>
        <pc:sldMkLst>
          <pc:docMk/>
          <pc:sldMk cId="1673469629" sldId="308"/>
        </pc:sldMkLst>
      </pc:sldChg>
      <pc:sldChg chg="add del">
        <pc:chgData name="Muzammel Qureshi" userId="ec0bf563-0e3e-4f9f-be58-08342b60255a" providerId="ADAL" clId="{55710E5D-7BF4-4F14-A359-8FF85C26579A}" dt="2024-11-13T11:03:27.526" v="1029"/>
        <pc:sldMkLst>
          <pc:docMk/>
          <pc:sldMk cId="1247734507" sldId="309"/>
        </pc:sldMkLst>
      </pc:sldChg>
      <pc:sldChg chg="addSp delSp modSp add mod">
        <pc:chgData name="Muzammel Qureshi" userId="ec0bf563-0e3e-4f9f-be58-08342b60255a" providerId="ADAL" clId="{55710E5D-7BF4-4F14-A359-8FF85C26579A}" dt="2024-11-13T12:54:26.595" v="1138" actId="14100"/>
        <pc:sldMkLst>
          <pc:docMk/>
          <pc:sldMk cId="3010893347" sldId="309"/>
        </pc:sldMkLst>
        <pc:spChg chg="add mod">
          <ac:chgData name="Muzammel Qureshi" userId="ec0bf563-0e3e-4f9f-be58-08342b60255a" providerId="ADAL" clId="{55710E5D-7BF4-4F14-A359-8FF85C26579A}" dt="2024-11-13T12:54:05.507" v="1136"/>
          <ac:spMkLst>
            <pc:docMk/>
            <pc:sldMk cId="3010893347" sldId="309"/>
            <ac:spMk id="3" creationId="{F7D14AEF-081D-B134-1FDB-C5763A692E3A}"/>
          </ac:spMkLst>
        </pc:spChg>
        <pc:spChg chg="add mod">
          <ac:chgData name="Muzammel Qureshi" userId="ec0bf563-0e3e-4f9f-be58-08342b60255a" providerId="ADAL" clId="{55710E5D-7BF4-4F14-A359-8FF85C26579A}" dt="2024-11-13T12:54:05.507" v="1136"/>
          <ac:spMkLst>
            <pc:docMk/>
            <pc:sldMk cId="3010893347" sldId="309"/>
            <ac:spMk id="8" creationId="{E06E7BA2-98B3-C113-F28D-20131F578167}"/>
          </ac:spMkLst>
        </pc:spChg>
        <pc:spChg chg="mod">
          <ac:chgData name="Muzammel Qureshi" userId="ec0bf563-0e3e-4f9f-be58-08342b60255a" providerId="ADAL" clId="{55710E5D-7BF4-4F14-A359-8FF85C26579A}" dt="2024-11-13T12:54:19.829" v="1137" actId="14100"/>
          <ac:spMkLst>
            <pc:docMk/>
            <pc:sldMk cId="3010893347" sldId="309"/>
            <ac:spMk id="10" creationId="{42FE69F6-E2BF-4795-267E-3670D687DBDF}"/>
          </ac:spMkLst>
        </pc:spChg>
        <pc:spChg chg="del mod">
          <ac:chgData name="Muzammel Qureshi" userId="ec0bf563-0e3e-4f9f-be58-08342b60255a" providerId="ADAL" clId="{55710E5D-7BF4-4F14-A359-8FF85C26579A}" dt="2024-11-13T12:53:36.922" v="1131" actId="478"/>
          <ac:spMkLst>
            <pc:docMk/>
            <pc:sldMk cId="3010893347" sldId="309"/>
            <ac:spMk id="12" creationId="{0BDB3595-4A0A-3783-5E26-DF3A1A186A5B}"/>
          </ac:spMkLst>
        </pc:spChg>
        <pc:spChg chg="del">
          <ac:chgData name="Muzammel Qureshi" userId="ec0bf563-0e3e-4f9f-be58-08342b60255a" providerId="ADAL" clId="{55710E5D-7BF4-4F14-A359-8FF85C26579A}" dt="2024-11-13T12:53:38.449" v="1132" actId="478"/>
          <ac:spMkLst>
            <pc:docMk/>
            <pc:sldMk cId="3010893347" sldId="309"/>
            <ac:spMk id="13" creationId="{4A911395-167B-D083-8296-B316E2E8BEA0}"/>
          </ac:spMkLst>
        </pc:spChg>
        <pc:spChg chg="del">
          <ac:chgData name="Muzammel Qureshi" userId="ec0bf563-0e3e-4f9f-be58-08342b60255a" providerId="ADAL" clId="{55710E5D-7BF4-4F14-A359-8FF85C26579A}" dt="2024-11-13T12:53:41.960" v="1133" actId="478"/>
          <ac:spMkLst>
            <pc:docMk/>
            <pc:sldMk cId="3010893347" sldId="309"/>
            <ac:spMk id="14" creationId="{BEEE4B54-73DD-5B3E-EC1B-BBAAD785E917}"/>
          </ac:spMkLst>
        </pc:spChg>
        <pc:spChg chg="add mod">
          <ac:chgData name="Muzammel Qureshi" userId="ec0bf563-0e3e-4f9f-be58-08342b60255a" providerId="ADAL" clId="{55710E5D-7BF4-4F14-A359-8FF85C26579A}" dt="2024-11-13T12:54:05.507" v="1136"/>
          <ac:spMkLst>
            <pc:docMk/>
            <pc:sldMk cId="3010893347" sldId="309"/>
            <ac:spMk id="15" creationId="{7626AFD2-0822-9AC5-4C64-CB44AE7653C1}"/>
          </ac:spMkLst>
        </pc:spChg>
        <pc:spChg chg="add mod">
          <ac:chgData name="Muzammel Qureshi" userId="ec0bf563-0e3e-4f9f-be58-08342b60255a" providerId="ADAL" clId="{55710E5D-7BF4-4F14-A359-8FF85C26579A}" dt="2024-11-13T12:54:26.595" v="1138" actId="14100"/>
          <ac:spMkLst>
            <pc:docMk/>
            <pc:sldMk cId="3010893347" sldId="309"/>
            <ac:spMk id="16" creationId="{61D7E9C2-7790-10A5-ED2F-F083A25D9710}"/>
          </ac:spMkLst>
        </pc:spChg>
        <pc:spChg chg="add mod">
          <ac:chgData name="Muzammel Qureshi" userId="ec0bf563-0e3e-4f9f-be58-08342b60255a" providerId="ADAL" clId="{55710E5D-7BF4-4F14-A359-8FF85C26579A}" dt="2024-11-13T12:54:05.507" v="1136"/>
          <ac:spMkLst>
            <pc:docMk/>
            <pc:sldMk cId="3010893347" sldId="309"/>
            <ac:spMk id="17" creationId="{BF62B137-30A0-D35F-A15B-57BB7D15ED74}"/>
          </ac:spMkLst>
        </pc:spChg>
        <pc:picChg chg="add mod">
          <ac:chgData name="Muzammel Qureshi" userId="ec0bf563-0e3e-4f9f-be58-08342b60255a" providerId="ADAL" clId="{55710E5D-7BF4-4F14-A359-8FF85C26579A}" dt="2024-11-13T12:54:05.507" v="1136"/>
          <ac:picMkLst>
            <pc:docMk/>
            <pc:sldMk cId="3010893347" sldId="309"/>
            <ac:picMk id="2" creationId="{5EC53E94-F009-C210-9192-F5C8F368B413}"/>
          </ac:picMkLst>
        </pc:picChg>
        <pc:picChg chg="del">
          <ac:chgData name="Muzammel Qureshi" userId="ec0bf563-0e3e-4f9f-be58-08342b60255a" providerId="ADAL" clId="{55710E5D-7BF4-4F14-A359-8FF85C26579A}" dt="2024-11-13T12:53:33.262" v="1128" actId="478"/>
          <ac:picMkLst>
            <pc:docMk/>
            <pc:sldMk cId="3010893347" sldId="309"/>
            <ac:picMk id="9" creationId="{E869E6E8-17FB-E402-AEC2-9298BAB26E2E}"/>
          </ac:picMkLst>
        </pc:picChg>
        <pc:cxnChg chg="add mod">
          <ac:chgData name="Muzammel Qureshi" userId="ec0bf563-0e3e-4f9f-be58-08342b60255a" providerId="ADAL" clId="{55710E5D-7BF4-4F14-A359-8FF85C26579A}" dt="2024-11-13T12:54:05.507" v="1136"/>
          <ac:cxnSpMkLst>
            <pc:docMk/>
            <pc:sldMk cId="3010893347" sldId="309"/>
            <ac:cxnSpMk id="4" creationId="{3FF8FD63-B73D-FB7D-F2FB-20914C315376}"/>
          </ac:cxnSpMkLst>
        </pc:cxnChg>
        <pc:cxnChg chg="del">
          <ac:chgData name="Muzammel Qureshi" userId="ec0bf563-0e3e-4f9f-be58-08342b60255a" providerId="ADAL" clId="{55710E5D-7BF4-4F14-A359-8FF85C26579A}" dt="2024-11-13T12:53:35.556" v="1130" actId="478"/>
          <ac:cxnSpMkLst>
            <pc:docMk/>
            <pc:sldMk cId="3010893347" sldId="309"/>
            <ac:cxnSpMk id="11" creationId="{EC2DEC0F-D6BD-46A8-49FA-0C687AEE0BDC}"/>
          </ac:cxnSpMkLst>
        </pc:cxnChg>
      </pc:sldChg>
      <pc:sldChg chg="addSp delSp modSp add mod">
        <pc:chgData name="Muzammel Qureshi" userId="ec0bf563-0e3e-4f9f-be58-08342b60255a" providerId="ADAL" clId="{55710E5D-7BF4-4F14-A359-8FF85C26579A}" dt="2024-11-13T12:54:43.528" v="1139"/>
        <pc:sldMkLst>
          <pc:docMk/>
          <pc:sldMk cId="2164194286" sldId="310"/>
        </pc:sldMkLst>
        <pc:spChg chg="add mod">
          <ac:chgData name="Muzammel Qureshi" userId="ec0bf563-0e3e-4f9f-be58-08342b60255a" providerId="ADAL" clId="{55710E5D-7BF4-4F14-A359-8FF85C26579A}" dt="2024-11-13T12:54:43.528" v="1139"/>
          <ac:spMkLst>
            <pc:docMk/>
            <pc:sldMk cId="2164194286" sldId="310"/>
            <ac:spMk id="2" creationId="{406D4FBD-BD2D-33AE-E957-1D993671297C}"/>
          </ac:spMkLst>
        </pc:spChg>
        <pc:spChg chg="del">
          <ac:chgData name="Muzammel Qureshi" userId="ec0bf563-0e3e-4f9f-be58-08342b60255a" providerId="ADAL" clId="{55710E5D-7BF4-4F14-A359-8FF85C26579A}" dt="2024-11-13T12:53:46.510" v="1135" actId="478"/>
          <ac:spMkLst>
            <pc:docMk/>
            <pc:sldMk cId="2164194286" sldId="310"/>
            <ac:spMk id="4" creationId="{DAECBC3C-10DE-A59E-C2B2-E2F8BD458AE2}"/>
          </ac:spMkLst>
        </pc:spChg>
        <pc:picChg chg="del">
          <ac:chgData name="Muzammel Qureshi" userId="ec0bf563-0e3e-4f9f-be58-08342b60255a" providerId="ADAL" clId="{55710E5D-7BF4-4F14-A359-8FF85C26579A}" dt="2024-11-13T12:53:44.936" v="1134" actId="478"/>
          <ac:picMkLst>
            <pc:docMk/>
            <pc:sldMk cId="2164194286" sldId="310"/>
            <ac:picMk id="3" creationId="{6DDD821B-FAF1-0B74-A69F-CCFDFFFC520E}"/>
          </ac:picMkLst>
        </pc:picChg>
        <pc:picChg chg="add mod">
          <ac:chgData name="Muzammel Qureshi" userId="ec0bf563-0e3e-4f9f-be58-08342b60255a" providerId="ADAL" clId="{55710E5D-7BF4-4F14-A359-8FF85C26579A}" dt="2024-11-13T12:54:43.528" v="1139"/>
          <ac:picMkLst>
            <pc:docMk/>
            <pc:sldMk cId="2164194286" sldId="310"/>
            <ac:picMk id="5" creationId="{28437291-31DF-5AF1-0514-88ACACED15D0}"/>
          </ac:picMkLst>
        </pc:picChg>
      </pc:sldChg>
      <pc:sldChg chg="add del">
        <pc:chgData name="Muzammel Qureshi" userId="ec0bf563-0e3e-4f9f-be58-08342b60255a" providerId="ADAL" clId="{55710E5D-7BF4-4F14-A359-8FF85C26579A}" dt="2024-11-13T11:03:27.526" v="1029"/>
        <pc:sldMkLst>
          <pc:docMk/>
          <pc:sldMk cId="3959720385" sldId="310"/>
        </pc:sldMkLst>
      </pc:sldChg>
      <pc:sldChg chg="add">
        <pc:chgData name="Muzammel Qureshi" userId="ec0bf563-0e3e-4f9f-be58-08342b60255a" providerId="ADAL" clId="{55710E5D-7BF4-4F14-A359-8FF85C26579A}" dt="2024-11-13T11:03:53.464" v="1031"/>
        <pc:sldMkLst>
          <pc:docMk/>
          <pc:sldMk cId="2026597743" sldId="311"/>
        </pc:sldMkLst>
      </pc:sldChg>
      <pc:sldChg chg="add">
        <pc:chgData name="Muzammel Qureshi" userId="ec0bf563-0e3e-4f9f-be58-08342b60255a" providerId="ADAL" clId="{55710E5D-7BF4-4F14-A359-8FF85C26579A}" dt="2024-11-13T11:03:53.464" v="1031"/>
        <pc:sldMkLst>
          <pc:docMk/>
          <pc:sldMk cId="2733017290" sldId="312"/>
        </pc:sldMkLst>
      </pc:sldChg>
      <pc:sldChg chg="add">
        <pc:chgData name="Muzammel Qureshi" userId="ec0bf563-0e3e-4f9f-be58-08342b60255a" providerId="ADAL" clId="{55710E5D-7BF4-4F14-A359-8FF85C26579A}" dt="2024-11-13T11:03:53.464" v="1031"/>
        <pc:sldMkLst>
          <pc:docMk/>
          <pc:sldMk cId="1526494451" sldId="313"/>
        </pc:sldMkLst>
      </pc:sldChg>
      <pc:sldChg chg="add">
        <pc:chgData name="Muzammel Qureshi" userId="ec0bf563-0e3e-4f9f-be58-08342b60255a" providerId="ADAL" clId="{55710E5D-7BF4-4F14-A359-8FF85C26579A}" dt="2024-11-13T11:07:55.283" v="1034"/>
        <pc:sldMkLst>
          <pc:docMk/>
          <pc:sldMk cId="1610456867" sldId="314"/>
        </pc:sldMkLst>
      </pc:sldChg>
      <pc:sldChg chg="add del">
        <pc:chgData name="Muzammel Qureshi" userId="ec0bf563-0e3e-4f9f-be58-08342b60255a" providerId="ADAL" clId="{55710E5D-7BF4-4F14-A359-8FF85C26579A}" dt="2024-11-13T11:07:28.803" v="1033"/>
        <pc:sldMkLst>
          <pc:docMk/>
          <pc:sldMk cId="2288375831" sldId="314"/>
        </pc:sldMkLst>
      </pc:sldChg>
      <pc:sldChg chg="add del">
        <pc:chgData name="Muzammel Qureshi" userId="ec0bf563-0e3e-4f9f-be58-08342b60255a" providerId="ADAL" clId="{55710E5D-7BF4-4F14-A359-8FF85C26579A}" dt="2024-11-13T11:07:28.803" v="1033"/>
        <pc:sldMkLst>
          <pc:docMk/>
          <pc:sldMk cId="14629724" sldId="315"/>
        </pc:sldMkLst>
      </pc:sldChg>
      <pc:sldChg chg="addSp delSp modSp add mod">
        <pc:chgData name="Muzammel Qureshi" userId="ec0bf563-0e3e-4f9f-be58-08342b60255a" providerId="ADAL" clId="{55710E5D-7BF4-4F14-A359-8FF85C26579A}" dt="2024-11-13T11:14:05.894" v="1061" actId="20577"/>
        <pc:sldMkLst>
          <pc:docMk/>
          <pc:sldMk cId="429143172" sldId="315"/>
        </pc:sldMkLst>
        <pc:spChg chg="mod">
          <ac:chgData name="Muzammel Qureshi" userId="ec0bf563-0e3e-4f9f-be58-08342b60255a" providerId="ADAL" clId="{55710E5D-7BF4-4F14-A359-8FF85C26579A}" dt="2024-11-13T11:13:39.147" v="1057" actId="1076"/>
          <ac:spMkLst>
            <pc:docMk/>
            <pc:sldMk cId="429143172" sldId="315"/>
            <ac:spMk id="10" creationId="{7EE10ACD-2B4F-D209-8089-12A898F4FEB5}"/>
          </ac:spMkLst>
        </pc:spChg>
        <pc:spChg chg="add mod">
          <ac:chgData name="Muzammel Qureshi" userId="ec0bf563-0e3e-4f9f-be58-08342b60255a" providerId="ADAL" clId="{55710E5D-7BF4-4F14-A359-8FF85C26579A}" dt="2024-11-13T11:13:32.822" v="1055" actId="1076"/>
          <ac:spMkLst>
            <pc:docMk/>
            <pc:sldMk cId="429143172" sldId="315"/>
            <ac:spMk id="15" creationId="{378A8244-F226-13C6-A885-6EF36E175B73}"/>
          </ac:spMkLst>
        </pc:spChg>
        <pc:spChg chg="add mod">
          <ac:chgData name="Muzammel Qureshi" userId="ec0bf563-0e3e-4f9f-be58-08342b60255a" providerId="ADAL" clId="{55710E5D-7BF4-4F14-A359-8FF85C26579A}" dt="2024-11-13T11:14:05.894" v="1061" actId="20577"/>
          <ac:spMkLst>
            <pc:docMk/>
            <pc:sldMk cId="429143172" sldId="315"/>
            <ac:spMk id="16" creationId="{0E2C9947-EC63-A6CA-B271-5BBE80328470}"/>
          </ac:spMkLst>
        </pc:spChg>
        <pc:picChg chg="add mod ord modCrop">
          <ac:chgData name="Muzammel Qureshi" userId="ec0bf563-0e3e-4f9f-be58-08342b60255a" providerId="ADAL" clId="{55710E5D-7BF4-4F14-A359-8FF85C26579A}" dt="2024-11-13T11:11:34.153" v="1048" actId="167"/>
          <ac:picMkLst>
            <pc:docMk/>
            <pc:sldMk cId="429143172" sldId="315"/>
            <ac:picMk id="6" creationId="{3B6BA989-EFCA-EED6-94B7-29F2CD3E8392}"/>
          </ac:picMkLst>
        </pc:picChg>
        <pc:picChg chg="del">
          <ac:chgData name="Muzammel Qureshi" userId="ec0bf563-0e3e-4f9f-be58-08342b60255a" providerId="ADAL" clId="{55710E5D-7BF4-4F14-A359-8FF85C26579A}" dt="2024-11-13T11:10:51.729" v="1035" actId="478"/>
          <ac:picMkLst>
            <pc:docMk/>
            <pc:sldMk cId="429143172" sldId="315"/>
            <ac:picMk id="7" creationId="{E049F9E0-AAFF-7B03-CC4D-D29DA112A241}"/>
          </ac:picMkLst>
        </pc:picChg>
        <pc:cxnChg chg="add mod">
          <ac:chgData name="Muzammel Qureshi" userId="ec0bf563-0e3e-4f9f-be58-08342b60255a" providerId="ADAL" clId="{55710E5D-7BF4-4F14-A359-8FF85C26579A}" dt="2024-11-13T11:13:28.978" v="1054" actId="1076"/>
          <ac:cxnSpMkLst>
            <pc:docMk/>
            <pc:sldMk cId="429143172" sldId="315"/>
            <ac:cxnSpMk id="8" creationId="{C25C94D4-B57A-A0A7-8A81-595D7D42338D}"/>
          </ac:cxnSpMkLst>
        </pc:cxnChg>
        <pc:cxnChg chg="mod">
          <ac:chgData name="Muzammel Qureshi" userId="ec0bf563-0e3e-4f9f-be58-08342b60255a" providerId="ADAL" clId="{55710E5D-7BF4-4F14-A359-8FF85C26579A}" dt="2024-11-13T11:13:36.404" v="1056" actId="1076"/>
          <ac:cxnSpMkLst>
            <pc:docMk/>
            <pc:sldMk cId="429143172" sldId="315"/>
            <ac:cxnSpMk id="9" creationId="{198EDAA1-4860-5C56-DCC7-296B62ADB39D}"/>
          </ac:cxnSpMkLst>
        </pc:cxnChg>
      </pc:sldChg>
      <pc:sldChg chg="addSp modSp new mod">
        <pc:chgData name="Muzammel Qureshi" userId="ec0bf563-0e3e-4f9f-be58-08342b60255a" providerId="ADAL" clId="{55710E5D-7BF4-4F14-A359-8FF85C26579A}" dt="2024-11-13T11:17:38.537" v="1091" actId="20577"/>
        <pc:sldMkLst>
          <pc:docMk/>
          <pc:sldMk cId="4139408166" sldId="316"/>
        </pc:sldMkLst>
        <pc:spChg chg="add mod">
          <ac:chgData name="Muzammel Qureshi" userId="ec0bf563-0e3e-4f9f-be58-08342b60255a" providerId="ADAL" clId="{55710E5D-7BF4-4F14-A359-8FF85C26579A}" dt="2024-11-13T11:15:47.865" v="1075"/>
          <ac:spMkLst>
            <pc:docMk/>
            <pc:sldMk cId="4139408166" sldId="316"/>
            <ac:spMk id="4" creationId="{7F674173-F7AF-4A10-56BC-EE447C92735A}"/>
          </ac:spMkLst>
        </pc:spChg>
        <pc:spChg chg="add mod">
          <ac:chgData name="Muzammel Qureshi" userId="ec0bf563-0e3e-4f9f-be58-08342b60255a" providerId="ADAL" clId="{55710E5D-7BF4-4F14-A359-8FF85C26579A}" dt="2024-11-13T11:17:38.537" v="1091" actId="20577"/>
          <ac:spMkLst>
            <pc:docMk/>
            <pc:sldMk cId="4139408166" sldId="316"/>
            <ac:spMk id="7" creationId="{72962B7F-B568-E095-1B02-78EE9202A432}"/>
          </ac:spMkLst>
        </pc:spChg>
        <pc:picChg chg="add mod modCrop">
          <ac:chgData name="Muzammel Qureshi" userId="ec0bf563-0e3e-4f9f-be58-08342b60255a" providerId="ADAL" clId="{55710E5D-7BF4-4F14-A359-8FF85C26579A}" dt="2024-11-13T11:15:07.999" v="1071" actId="1076"/>
          <ac:picMkLst>
            <pc:docMk/>
            <pc:sldMk cId="4139408166" sldId="316"/>
            <ac:picMk id="3" creationId="{83C36AD8-0D21-A7FC-A198-753210C2ED40}"/>
          </ac:picMkLst>
        </pc:picChg>
        <pc:picChg chg="add mod">
          <ac:chgData name="Muzammel Qureshi" userId="ec0bf563-0e3e-4f9f-be58-08342b60255a" providerId="ADAL" clId="{55710E5D-7BF4-4F14-A359-8FF85C26579A}" dt="2024-11-13T11:16:51.461" v="1083" actId="14100"/>
          <ac:picMkLst>
            <pc:docMk/>
            <pc:sldMk cId="4139408166" sldId="316"/>
            <ac:picMk id="6" creationId="{278FFA8A-3CE2-AE03-8305-F428E3D9C7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9A73F-FAEF-48D3-AF72-6FC3F7D42231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742D3-6E2C-4904-BAAD-988248ED7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19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Brief ID :BLYFP1KX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42D3-6E2C-4904-BAAD-988248ED73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742D3-6E2C-4904-BAAD-988248ED73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8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EDD3F9-E37D-EF0C-4074-2346D66A6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7998000-EBF8-7621-483E-44B6688E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9F38A6-6C37-69B3-1E11-FE6489614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8C8200-AB5A-7694-48AE-8C7B2722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53CFE9-83B1-480F-2F6A-E0B276B8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C23687-4786-4062-75EA-8EEA710D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6354033-08B1-9C4E-4FF9-7E2A3CFA2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321CAD3-DF75-BFA9-234D-858DACAA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7BCC1D-10E0-6608-905F-14095BA9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D7B6432-9548-D151-9A57-5FC6D151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7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F1C3660-5E3B-3E50-341E-F875739E7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BCE9DB3-B920-DB22-0158-00CCC3E4B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5D91A8-4B6E-22E9-D2BB-2FC837F47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D3F8C2A-4BDF-009C-80CB-C7C95F1A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52A621-9B5F-9E39-AE36-C82F356B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47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9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9DC8F8-E9FE-51BA-009D-6433AAD7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4307C36-1FCF-01C7-5807-8F849EBE1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CC526A-1D02-90CC-58BB-A590C03F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E300F84-1E5F-7FEB-C39C-FC9B2867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5103B79-2702-C5CC-0C1F-1A67A491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8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027C25-BF81-8F76-C419-6F9F843DD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061FAA-EEB5-17C1-6ED0-6F2EFC3E2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840438-C049-9135-5E8B-AC52BDFB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4B1F71-8139-7A52-3700-848582B80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1ECAD4F-1654-BE70-CFEA-C2630E95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9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13E2A9-98C1-6EDD-3D84-56A49D10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CF618C-37B1-C128-C1E5-5BDA2D970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8812C21-466F-9C77-8210-022D4C1AF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8929ACC-7D5E-1BFC-DAC5-28833C9C5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31C27EB-90F5-841C-BE2A-7806E5DE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E102681-0041-7252-ACCA-C14C9769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0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C152E1-4FE0-8422-5951-D9972657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A75ACC-B6D5-0AF0-9D3F-1E2F71D1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F5C0C97-6532-3CAB-2FF7-8C4BC18BD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CA3D588-8688-159A-835B-1CAFCFBB1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D81A9C2-D66E-0219-8484-F280FE0C4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10B1A42-CCB4-5A48-713C-DA61B9A9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245C107-8C08-6856-6F9A-082A61A6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28B7D0D-536B-A379-A80C-F78C2615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5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270EED-5E43-C9E9-A16D-6D7BBD97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68C7930-7731-67A8-59F5-A3AF71C8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57B2E1-54DA-10B2-719F-3A2C5CE4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545730D-CC4C-7B68-E4E5-D6189C29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1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B49CFF4-B884-CB71-FF30-DE9BB10F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3C2F521-4136-419E-6234-03754AD6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F47D7A8-66D5-F8E0-A836-F89FDD81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573B3F-9050-604C-6378-C06CF5CA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CCC2F9-CFE8-013C-298D-3E3E72E07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C75625-04A4-7C32-F8C0-D62BBBBCE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32ADA4C-828D-9F28-7567-F2962F98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F2A1D1B-4A7D-5817-F8A1-D28AC50C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E2C304C-FF85-88F5-47E4-1208796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CA664A-D0EB-F492-7278-1A20A348E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B8605E5-A704-903F-B7A4-48675C35A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A39D8EE-E39C-6491-D14D-B73A5C87B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99EC3E2-DB0B-09AF-CC26-F85F99F4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C066D87-53B0-EF9F-EAB6-11D5E76A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D88FCBF-905D-EE8A-38F3-E9BCB4FB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1755AF1-1E93-81F1-B2A1-C4CC0A69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12F4DB5-69E1-EAAD-E98B-156204E64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5A3976-DC46-AE25-6D0C-1DF30D899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81D68A-4FEC-41AD-8336-9D1284D171A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2C758B-738C-97A8-0672-A11ADD74E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291500-8AEF-6B01-A237-329A9B0BC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99777-D573-4EDB-A528-A81A3469D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6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eople walking beside buildings">
            <a:extLst>
              <a:ext uri="{FF2B5EF4-FFF2-40B4-BE49-F238E27FC236}">
                <a16:creationId xmlns="" xmlns:a16="http://schemas.microsoft.com/office/drawing/2014/main" id="{3C9FAF2E-9E01-7A6B-6D39-394447866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0145" y="1939623"/>
            <a:ext cx="5703484" cy="1231106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0"/>
                <a:ea typeface="Sawarabi Mincho" panose="02000600000000000000" pitchFamily="2" charset="-128"/>
                <a:cs typeface="Bayon" pitchFamily="2" charset="0"/>
              </a:rPr>
              <a:t>Posterscope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Sawarabi Mincho" panose="02000600000000000000" pitchFamily="2" charset="-128"/>
              <a:cs typeface="Bayon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0145" y="3468161"/>
            <a:ext cx="4376070" cy="430887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Sawarabi Mincho" panose="02000600000000000000" pitchFamily="2" charset="-128"/>
                <a:cs typeface="Bayon" pitchFamily="2" charset="0"/>
              </a:rPr>
              <a:t>OOHZone Case Study for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79700" y="1939623"/>
            <a:ext cx="15426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xend Deca" pitchFamily="2" charset="0"/>
                <a:ea typeface="Sawarabi Mincho" panose="02000600000000000000" pitchFamily="2" charset="-128"/>
                <a:cs typeface="Bayon" pitchFamily="2" charset="0"/>
              </a:rPr>
              <a:t>A dentsu company</a:t>
            </a:r>
          </a:p>
        </p:txBody>
      </p:sp>
      <p:sp>
        <p:nvSpPr>
          <p:cNvPr id="29" name="Oval 28"/>
          <p:cNvSpPr/>
          <p:nvPr/>
        </p:nvSpPr>
        <p:spPr>
          <a:xfrm>
            <a:off x="520926" y="1605849"/>
            <a:ext cx="358588" cy="358588"/>
          </a:xfrm>
          <a:prstGeom prst="ellipse">
            <a:avLst/>
          </a:prstGeom>
          <a:solidFill>
            <a:srgbClr val="F5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32062" y="1419714"/>
            <a:ext cx="207752" cy="207752"/>
          </a:xfrm>
          <a:prstGeom prst="ellipse">
            <a:avLst/>
          </a:prstGeom>
          <a:solidFill>
            <a:srgbClr val="9EF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Posterscope">
            <a:extLst>
              <a:ext uri="{FF2B5EF4-FFF2-40B4-BE49-F238E27FC236}">
                <a16:creationId xmlns="" xmlns:a16="http://schemas.microsoft.com/office/drawing/2014/main" id="{B09554CE-4E72-78D6-AF44-78B02B91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397" y="424944"/>
            <a:ext cx="929978" cy="15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2B86C96-44BE-DF09-D340-DEFABE6AD12D}"/>
              </a:ext>
            </a:extLst>
          </p:cNvPr>
          <p:cNvSpPr txBox="1"/>
          <p:nvPr/>
        </p:nvSpPr>
        <p:spPr>
          <a:xfrm>
            <a:off x="1060145" y="4103226"/>
            <a:ext cx="437607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venir Next LT Pro" panose="020B0504020202020204" pitchFamily="34" charset="0"/>
                <a:ea typeface="Sawarabi Mincho" panose="02000600000000000000" pitchFamily="2" charset="-128"/>
              </a:rPr>
              <a:t>Grand </a:t>
            </a:r>
            <a:r>
              <a:rPr lang="en-US" dirty="0" smtClean="0"/>
              <a:t>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ea typeface="Sawarabi Mincho" panose="02000600000000000000" pitchFamily="2" charset="-128"/>
              </a:rPr>
              <a:t>Hyatt</a:t>
            </a:r>
            <a:r>
              <a:rPr lang="en-US" dirty="0"/>
              <a:t>  </a:t>
            </a:r>
            <a:r>
              <a:rPr lang="en-US" sz="2800" b="1" dirty="0">
                <a:solidFill>
                  <a:schemeClr val="bg1"/>
                </a:solidFill>
                <a:latin typeface="Avenir Next LT Pro" panose="020B0504020202020204" pitchFamily="34" charset="0"/>
                <a:ea typeface="Sawarabi Mincho" panose="02000600000000000000" pitchFamily="2" charset="-128"/>
              </a:rPr>
              <a:t>Hotel</a:t>
            </a:r>
          </a:p>
        </p:txBody>
      </p:sp>
    </p:spTree>
    <p:extLst>
      <p:ext uri="{BB962C8B-B14F-4D97-AF65-F5344CB8AC3E}">
        <p14:creationId xmlns:p14="http://schemas.microsoft.com/office/powerpoint/2010/main" val="420995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5A48275-180B-DE95-4FCC-6A875018E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35" r="28036"/>
          <a:stretch/>
        </p:blipFill>
        <p:spPr>
          <a:xfrm>
            <a:off x="3464537" y="246773"/>
            <a:ext cx="4174357" cy="566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6C07FD9-7BD0-CB1B-8647-FE449D9B39B1}"/>
              </a:ext>
            </a:extLst>
          </p:cNvPr>
          <p:cNvSpPr txBox="1"/>
          <p:nvPr/>
        </p:nvSpPr>
        <p:spPr>
          <a:xfrm>
            <a:off x="3464536" y="5914541"/>
            <a:ext cx="41743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Site ID: KABEN01068</a:t>
            </a:r>
          </a:p>
          <a:p>
            <a:r>
              <a:rPr lang="en-US" sz="1600" dirty="0">
                <a:latin typeface="Bahnschrift" panose="020B0502040204020203" pitchFamily="34" charset="0"/>
              </a:rPr>
              <a:t>Location Name: Trumpet Flyover -Airport </a:t>
            </a:r>
            <a:r>
              <a:rPr lang="en-US" sz="1400" dirty="0">
                <a:latin typeface="Bahnschrift" panose="020B0502040204020203" pitchFamily="34" charset="0"/>
              </a:rPr>
              <a:t>to</a:t>
            </a:r>
            <a:r>
              <a:rPr lang="en-US" sz="1600" dirty="0">
                <a:latin typeface="Bahnschrift" panose="020B0502040204020203" pitchFamily="34" charset="0"/>
              </a:rPr>
              <a:t> City</a:t>
            </a:r>
          </a:p>
        </p:txBody>
      </p:sp>
    </p:spTree>
    <p:extLst>
      <p:ext uri="{BB962C8B-B14F-4D97-AF65-F5344CB8AC3E}">
        <p14:creationId xmlns:p14="http://schemas.microsoft.com/office/powerpoint/2010/main" val="386096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CDBAA3A-4419-0795-C49E-910270197CDB}"/>
              </a:ext>
            </a:extLst>
          </p:cNvPr>
          <p:cNvSpPr txBox="1"/>
          <p:nvPr/>
        </p:nvSpPr>
        <p:spPr>
          <a:xfrm>
            <a:off x="0" y="2702442"/>
            <a:ext cx="121920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Bahnschrift" panose="020B0502040204020203" pitchFamily="34" charset="0"/>
              </a:rPr>
              <a:t>Mumbai</a:t>
            </a:r>
          </a:p>
        </p:txBody>
      </p:sp>
    </p:spTree>
    <p:extLst>
      <p:ext uri="{BB962C8B-B14F-4D97-AF65-F5344CB8AC3E}">
        <p14:creationId xmlns:p14="http://schemas.microsoft.com/office/powerpoint/2010/main" val="312147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7B2F193D-F85B-2E21-E97E-577509AD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62"/>
          <a:stretch/>
        </p:blipFill>
        <p:spPr>
          <a:xfrm>
            <a:off x="5660571" y="475739"/>
            <a:ext cx="5259437" cy="59834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4BAAE90-3693-C080-7913-99500453B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29" y="224641"/>
            <a:ext cx="4874281" cy="6234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4C021DF-4073-174B-EA95-317F0E2A75A0}"/>
              </a:ext>
            </a:extLst>
          </p:cNvPr>
          <p:cNvSpPr/>
          <p:nvPr/>
        </p:nvSpPr>
        <p:spPr>
          <a:xfrm>
            <a:off x="156629" y="224642"/>
            <a:ext cx="4874281" cy="276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prstClr val="white"/>
                </a:solidFill>
                <a:latin typeface="Bahnschrift" panose="020B0502040204020203" pitchFamily="34" charset="0"/>
              </a:rPr>
              <a:t>Prosperity Index</a:t>
            </a:r>
            <a:endParaRPr lang="en-IN" sz="160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86EF824-4BC5-5AB9-4E0C-CE9ECDC81AE5}"/>
              </a:ext>
            </a:extLst>
          </p:cNvPr>
          <p:cNvSpPr/>
          <p:nvPr/>
        </p:nvSpPr>
        <p:spPr>
          <a:xfrm>
            <a:off x="5660571" y="224641"/>
            <a:ext cx="5259437" cy="276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prstClr val="white"/>
                </a:solidFill>
                <a:latin typeface="Bahnschrift" panose="020B0502040204020203" pitchFamily="34" charset="0"/>
              </a:rPr>
              <a:t>Media Sites &amp; Visibility Score</a:t>
            </a:r>
            <a:endParaRPr lang="en-IN" sz="160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7BF80585-06F2-1EB1-EB11-627339CC25B7}"/>
              </a:ext>
            </a:extLst>
          </p:cNvPr>
          <p:cNvCxnSpPr>
            <a:cxnSpLocks/>
          </p:cNvCxnSpPr>
          <p:nvPr/>
        </p:nvCxnSpPr>
        <p:spPr>
          <a:xfrm flipH="1">
            <a:off x="7315174" y="3731393"/>
            <a:ext cx="7138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782647-1CFD-1B03-A384-6181EDDC0D37}"/>
              </a:ext>
            </a:extLst>
          </p:cNvPr>
          <p:cNvSpPr txBox="1"/>
          <p:nvPr/>
        </p:nvSpPr>
        <p:spPr>
          <a:xfrm>
            <a:off x="8173410" y="3592894"/>
            <a:ext cx="9922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latin typeface="Bahnschrift" panose="020B0502040204020203" pitchFamily="34" charset="0"/>
              </a:rPr>
              <a:t>Media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A28866D-22B1-4317-C45C-7D57930D06D8}"/>
              </a:ext>
            </a:extLst>
          </p:cNvPr>
          <p:cNvSpPr txBox="1"/>
          <p:nvPr/>
        </p:nvSpPr>
        <p:spPr>
          <a:xfrm>
            <a:off x="9561184" y="751841"/>
            <a:ext cx="1358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latin typeface="Bahnschrift" panose="020B0502040204020203" pitchFamily="34" charset="0"/>
              </a:rPr>
              <a:t>Site Grade : A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="" xmlns:a16="http://schemas.microsoft.com/office/drawing/2014/main" id="{F94211B1-E55D-20DF-323E-ECA631C61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557783"/>
              </p:ext>
            </p:extLst>
          </p:nvPr>
        </p:nvGraphicFramePr>
        <p:xfrm>
          <a:off x="2987016" y="4305640"/>
          <a:ext cx="2043894" cy="2123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1947">
                  <a:extLst>
                    <a:ext uri="{9D8B030D-6E8A-4147-A177-3AD203B41FA5}">
                      <a16:colId xmlns="" xmlns:a16="http://schemas.microsoft.com/office/drawing/2014/main" val="3136196736"/>
                    </a:ext>
                  </a:extLst>
                </a:gridCol>
                <a:gridCol w="1021947">
                  <a:extLst>
                    <a:ext uri="{9D8B030D-6E8A-4147-A177-3AD203B41FA5}">
                      <a16:colId xmlns="" xmlns:a16="http://schemas.microsoft.com/office/drawing/2014/main" val="9005384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Color </a:t>
                      </a:r>
                      <a:r>
                        <a:rPr lang="en-US" dirty="0"/>
                        <a:t>Priority</a:t>
                      </a:r>
                    </a:p>
                  </a:txBody>
                  <a:tcPr marL="83127" marR="8312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696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White</a:t>
                      </a:r>
                    </a:p>
                  </a:txBody>
                  <a:tcPr marL="62455" marR="62455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Bahnschrift" panose="020B0502040204020203" pitchFamily="34" charset="0"/>
                        </a:rPr>
                        <a:t>P 1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1829068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Pink</a:t>
                      </a:r>
                    </a:p>
                  </a:txBody>
                  <a:tcPr marL="62455" marR="62455"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Bahnschrift" panose="020B0502040204020203" pitchFamily="34" charset="0"/>
                        </a:rPr>
                        <a:t>P2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208841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Yellow</a:t>
                      </a:r>
                    </a:p>
                  </a:txBody>
                  <a:tcPr marL="62455" marR="62455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Bahnschrift" panose="020B0502040204020203" pitchFamily="34" charset="0"/>
                        </a:rPr>
                        <a:t>P3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3178800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Orange</a:t>
                      </a:r>
                    </a:p>
                  </a:txBody>
                  <a:tcPr marL="62455" marR="624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Bahnschrift" panose="020B0502040204020203" pitchFamily="34" charset="0"/>
                        </a:rPr>
                        <a:t>P4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281124980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A88EF9B-467B-AF20-4FDA-B40CFC98FC4E}"/>
              </a:ext>
            </a:extLst>
          </p:cNvPr>
          <p:cNvSpPr txBox="1"/>
          <p:nvPr/>
        </p:nvSpPr>
        <p:spPr>
          <a:xfrm>
            <a:off x="6881523" y="4059419"/>
            <a:ext cx="7138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>
                <a:latin typeface="Bahnschrift" panose="020B0502040204020203" pitchFamily="34" charset="0"/>
              </a:rPr>
              <a:t>Vas :80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BE3C141-8464-4986-7A76-3B22A73531F3}"/>
              </a:ext>
            </a:extLst>
          </p:cNvPr>
          <p:cNvSpPr txBox="1"/>
          <p:nvPr/>
        </p:nvSpPr>
        <p:spPr>
          <a:xfrm>
            <a:off x="5971681" y="3469908"/>
            <a:ext cx="7138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>
                <a:latin typeface="Bahnschrift" panose="020B0502040204020203" pitchFamily="34" charset="0"/>
              </a:rPr>
              <a:t>Vas :85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5945A88-F407-A796-277A-D624E0F25129}"/>
              </a:ext>
            </a:extLst>
          </p:cNvPr>
          <p:cNvSpPr txBox="1"/>
          <p:nvPr/>
        </p:nvSpPr>
        <p:spPr>
          <a:xfrm>
            <a:off x="5660570" y="6500503"/>
            <a:ext cx="52594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latin typeface="Bahnschrift" panose="020B0502040204020203" pitchFamily="34" charset="0"/>
              </a:rPr>
              <a:t>Touch Point: Corporate Park, Super Market &amp; Malls</a:t>
            </a:r>
          </a:p>
        </p:txBody>
      </p:sp>
    </p:spTree>
    <p:extLst>
      <p:ext uri="{BB962C8B-B14F-4D97-AF65-F5344CB8AC3E}">
        <p14:creationId xmlns:p14="http://schemas.microsoft.com/office/powerpoint/2010/main" val="330934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18473D2-C06D-3F5F-F8BD-3143C21F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37" y="446314"/>
            <a:ext cx="4351014" cy="5152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502ED67-C603-0F17-866E-031BF8AE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38" t="3585" r="8229" b="4032"/>
          <a:stretch/>
        </p:blipFill>
        <p:spPr>
          <a:xfrm>
            <a:off x="5976258" y="446314"/>
            <a:ext cx="4147457" cy="5236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0AE4BC-D14F-62C0-8E11-07B0AC3A7319}"/>
              </a:ext>
            </a:extLst>
          </p:cNvPr>
          <p:cNvSpPr txBox="1"/>
          <p:nvPr/>
        </p:nvSpPr>
        <p:spPr>
          <a:xfrm>
            <a:off x="992237" y="5598830"/>
            <a:ext cx="43510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Bahnschrift" panose="020B0502040204020203" pitchFamily="34" charset="0"/>
              </a:rPr>
              <a:t>Site ID: MHMUM05376</a:t>
            </a:r>
          </a:p>
          <a:p>
            <a:pPr algn="just"/>
            <a:r>
              <a:rPr lang="en-US" dirty="0">
                <a:latin typeface="Bahnschrift" panose="020B0502040204020203" pitchFamily="34" charset="0"/>
              </a:rPr>
              <a:t>Location Name: Vile </a:t>
            </a:r>
            <a:r>
              <a:rPr lang="en-US" dirty="0" smtClean="0">
                <a:latin typeface="Bahnschrift" panose="020B0502040204020203" pitchFamily="34" charset="0"/>
              </a:rPr>
              <a:t>Parle-Airport </a:t>
            </a:r>
            <a:r>
              <a:rPr lang="en-US" dirty="0">
                <a:latin typeface="Bahnschrift" panose="020B0502040204020203" pitchFamily="34" charset="0"/>
              </a:rPr>
              <a:t>Road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CF16895-F61A-6665-06B7-1E5DF7F6DFB9}"/>
              </a:ext>
            </a:extLst>
          </p:cNvPr>
          <p:cNvSpPr txBox="1"/>
          <p:nvPr/>
        </p:nvSpPr>
        <p:spPr>
          <a:xfrm>
            <a:off x="5976258" y="5682343"/>
            <a:ext cx="41474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Site ID :MHMUM02760</a:t>
            </a:r>
          </a:p>
          <a:p>
            <a:r>
              <a:rPr lang="en-US" dirty="0">
                <a:latin typeface="Bahnschrift" panose="020B0502040204020203" pitchFamily="34" charset="0"/>
              </a:rPr>
              <a:t>Location: Juhu nr Haveli</a:t>
            </a:r>
          </a:p>
        </p:txBody>
      </p:sp>
    </p:spTree>
    <p:extLst>
      <p:ext uri="{BB962C8B-B14F-4D97-AF65-F5344CB8AC3E}">
        <p14:creationId xmlns:p14="http://schemas.microsoft.com/office/powerpoint/2010/main" val="50806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2694B9A-6954-7BE5-0D08-2476E52A78F1}"/>
              </a:ext>
            </a:extLst>
          </p:cNvPr>
          <p:cNvSpPr txBox="1"/>
          <p:nvPr/>
        </p:nvSpPr>
        <p:spPr>
          <a:xfrm>
            <a:off x="0" y="2702442"/>
            <a:ext cx="121920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Bahnschrift" panose="020B0502040204020203" pitchFamily="34" charset="0"/>
              </a:rPr>
              <a:t>Delhi &amp; NCR</a:t>
            </a:r>
          </a:p>
        </p:txBody>
      </p:sp>
    </p:spTree>
    <p:extLst>
      <p:ext uri="{BB962C8B-B14F-4D97-AF65-F5344CB8AC3E}">
        <p14:creationId xmlns:p14="http://schemas.microsoft.com/office/powerpoint/2010/main" val="3551392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8DFD38A-472A-51DC-3349-D0E740ECD5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44" t="6402" r="13914"/>
          <a:stretch/>
        </p:blipFill>
        <p:spPr>
          <a:xfrm>
            <a:off x="348342" y="776529"/>
            <a:ext cx="5486401" cy="530494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0BEE3900-A30D-FE5A-5ACB-F3D224334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71459"/>
              </p:ext>
            </p:extLst>
          </p:nvPr>
        </p:nvGraphicFramePr>
        <p:xfrm>
          <a:off x="3790849" y="3942506"/>
          <a:ext cx="2043894" cy="2123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1947">
                  <a:extLst>
                    <a:ext uri="{9D8B030D-6E8A-4147-A177-3AD203B41FA5}">
                      <a16:colId xmlns="" xmlns:a16="http://schemas.microsoft.com/office/drawing/2014/main" val="3136196736"/>
                    </a:ext>
                  </a:extLst>
                </a:gridCol>
                <a:gridCol w="1021947">
                  <a:extLst>
                    <a:ext uri="{9D8B030D-6E8A-4147-A177-3AD203B41FA5}">
                      <a16:colId xmlns="" xmlns:a16="http://schemas.microsoft.com/office/drawing/2014/main" val="9005384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Colour Priority</a:t>
                      </a:r>
                    </a:p>
                  </a:txBody>
                  <a:tcPr marL="83127" marR="8312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696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White</a:t>
                      </a:r>
                    </a:p>
                  </a:txBody>
                  <a:tcPr marL="62455" marR="62455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Bahnschrift" panose="020B0502040204020203" pitchFamily="34" charset="0"/>
                        </a:rPr>
                        <a:t>P 1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1829068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Pink</a:t>
                      </a:r>
                    </a:p>
                  </a:txBody>
                  <a:tcPr marL="62455" marR="62455"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Bahnschrift" panose="020B0502040204020203" pitchFamily="34" charset="0"/>
                        </a:rPr>
                        <a:t>P2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208841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Yellow</a:t>
                      </a:r>
                    </a:p>
                  </a:txBody>
                  <a:tcPr marL="62455" marR="62455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Bahnschrift" panose="020B0502040204020203" pitchFamily="34" charset="0"/>
                        </a:rPr>
                        <a:t>P3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3178800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Orange</a:t>
                      </a:r>
                    </a:p>
                  </a:txBody>
                  <a:tcPr marL="62455" marR="624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Bahnschrift" panose="020B0502040204020203" pitchFamily="34" charset="0"/>
                        </a:rPr>
                        <a:t>P4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28112498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C7608AD-F669-7B3E-2EF9-DD043AC8773D}"/>
              </a:ext>
            </a:extLst>
          </p:cNvPr>
          <p:cNvSpPr/>
          <p:nvPr/>
        </p:nvSpPr>
        <p:spPr>
          <a:xfrm>
            <a:off x="348342" y="500427"/>
            <a:ext cx="5486401" cy="276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prstClr val="white"/>
                </a:solidFill>
                <a:latin typeface="Bahnschrift" panose="020B0502040204020203" pitchFamily="34" charset="0"/>
              </a:rPr>
              <a:t>Prosperity Index</a:t>
            </a:r>
            <a:endParaRPr lang="en-IN" sz="160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C50690A-855A-69E3-9F58-A07B1FC5BC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02"/>
          <a:stretch/>
        </p:blipFill>
        <p:spPr>
          <a:xfrm>
            <a:off x="6024537" y="776528"/>
            <a:ext cx="5753807" cy="530494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D1131A6-6E98-6DB1-6A23-03A531D9FCC1}"/>
              </a:ext>
            </a:extLst>
          </p:cNvPr>
          <p:cNvCxnSpPr>
            <a:cxnSpLocks/>
          </p:cNvCxnSpPr>
          <p:nvPr/>
        </p:nvCxnSpPr>
        <p:spPr>
          <a:xfrm flipH="1">
            <a:off x="9829774" y="3720507"/>
            <a:ext cx="7138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6852C6B-4C30-4839-AEFC-F9068190DB79}"/>
              </a:ext>
            </a:extLst>
          </p:cNvPr>
          <p:cNvSpPr txBox="1"/>
          <p:nvPr/>
        </p:nvSpPr>
        <p:spPr>
          <a:xfrm>
            <a:off x="10688010" y="3582008"/>
            <a:ext cx="9922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latin typeface="Bahnschrift" panose="020B0502040204020203" pitchFamily="34" charset="0"/>
              </a:rPr>
              <a:t>Media Sites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DEF96112-73DA-3577-02EA-884DFDC8D16E}"/>
              </a:ext>
            </a:extLst>
          </p:cNvPr>
          <p:cNvCxnSpPr>
            <a:cxnSpLocks/>
          </p:cNvCxnSpPr>
          <p:nvPr/>
        </p:nvCxnSpPr>
        <p:spPr>
          <a:xfrm flipH="1">
            <a:off x="8741203" y="4482507"/>
            <a:ext cx="7138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B56E9F6-82B3-DBB0-F42C-9DFC3FE40D17}"/>
              </a:ext>
            </a:extLst>
          </p:cNvPr>
          <p:cNvSpPr txBox="1"/>
          <p:nvPr/>
        </p:nvSpPr>
        <p:spPr>
          <a:xfrm>
            <a:off x="9624403" y="4344007"/>
            <a:ext cx="9922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latin typeface="Bahnschrift" panose="020B0502040204020203" pitchFamily="34" charset="0"/>
              </a:rPr>
              <a:t>Media Sites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CDB9EC1-CF62-2585-A37A-3B595227A911}"/>
              </a:ext>
            </a:extLst>
          </p:cNvPr>
          <p:cNvSpPr txBox="1"/>
          <p:nvPr/>
        </p:nvSpPr>
        <p:spPr>
          <a:xfrm>
            <a:off x="10167257" y="914129"/>
            <a:ext cx="161108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latin typeface="Bahnschrift" panose="020B0502040204020203" pitchFamily="34" charset="0"/>
              </a:rPr>
              <a:t>Site Grade : A+ &amp;  B+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714E0DE-CE91-C038-A921-8819A1A25E35}"/>
              </a:ext>
            </a:extLst>
          </p:cNvPr>
          <p:cNvSpPr txBox="1"/>
          <p:nvPr/>
        </p:nvSpPr>
        <p:spPr>
          <a:xfrm>
            <a:off x="7837577" y="4341600"/>
            <a:ext cx="7138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>
                <a:latin typeface="Bahnschrift" panose="020B0502040204020203" pitchFamily="34" charset="0"/>
              </a:rPr>
              <a:t>Vas :75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41D890B-78A3-BFAD-CF6C-A7CFA501DA16}"/>
              </a:ext>
            </a:extLst>
          </p:cNvPr>
          <p:cNvSpPr txBox="1"/>
          <p:nvPr/>
        </p:nvSpPr>
        <p:spPr>
          <a:xfrm>
            <a:off x="8898039" y="3597396"/>
            <a:ext cx="7138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>
                <a:latin typeface="Bahnschrift" panose="020B0502040204020203" pitchFamily="34" charset="0"/>
              </a:rPr>
              <a:t>Vas :95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5A018411-4920-AF4F-84A5-61C065AD5C83}"/>
              </a:ext>
            </a:extLst>
          </p:cNvPr>
          <p:cNvSpPr/>
          <p:nvPr/>
        </p:nvSpPr>
        <p:spPr>
          <a:xfrm>
            <a:off x="6024537" y="500426"/>
            <a:ext cx="5753807" cy="276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prstClr val="white"/>
                </a:solidFill>
                <a:latin typeface="Bahnschrift" panose="020B0502040204020203" pitchFamily="34" charset="0"/>
              </a:rPr>
              <a:t>Media Sites &amp; Visibility Score</a:t>
            </a:r>
            <a:endParaRPr lang="en-IN" sz="160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6C342B-F90C-7332-163F-B5B379A0066C}"/>
              </a:ext>
            </a:extLst>
          </p:cNvPr>
          <p:cNvSpPr txBox="1"/>
          <p:nvPr/>
        </p:nvSpPr>
        <p:spPr>
          <a:xfrm>
            <a:off x="6024537" y="6093136"/>
            <a:ext cx="575380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latin typeface="Bahnschrift" panose="020B0502040204020203" pitchFamily="34" charset="0"/>
              </a:rPr>
              <a:t>Touch Point: Corporate Park, Super Market &amp; Malls</a:t>
            </a:r>
          </a:p>
        </p:txBody>
      </p:sp>
    </p:spTree>
    <p:extLst>
      <p:ext uri="{BB962C8B-B14F-4D97-AF65-F5344CB8AC3E}">
        <p14:creationId xmlns:p14="http://schemas.microsoft.com/office/powerpoint/2010/main" val="335137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F05AF3C-7E39-20B4-3115-2EFB98F2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01" t="4545" r="16157" b="6209"/>
          <a:stretch/>
        </p:blipFill>
        <p:spPr>
          <a:xfrm>
            <a:off x="664029" y="758427"/>
            <a:ext cx="4593771" cy="5058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20996F9-5EFB-C21D-3608-80909B705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5" t="3661" r="14300" b="1830"/>
          <a:stretch/>
        </p:blipFill>
        <p:spPr>
          <a:xfrm>
            <a:off x="5714999" y="758427"/>
            <a:ext cx="4855029" cy="5058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11DF61-C45B-8282-BF96-1BE247A8A6B3}"/>
              </a:ext>
            </a:extLst>
          </p:cNvPr>
          <p:cNvSpPr txBox="1"/>
          <p:nvPr/>
        </p:nvSpPr>
        <p:spPr>
          <a:xfrm>
            <a:off x="664029" y="5816628"/>
            <a:ext cx="459377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Site ID: HRGUR00333</a:t>
            </a:r>
          </a:p>
          <a:p>
            <a:r>
              <a:rPr lang="en-US" dirty="0">
                <a:latin typeface="Bahnschrift" panose="020B0502040204020203" pitchFamily="34" charset="0"/>
              </a:rPr>
              <a:t>Location Name: Cyber Hub </a:t>
            </a:r>
            <a:r>
              <a:rPr lang="en-US" dirty="0" smtClean="0">
                <a:latin typeface="Bahnschrift" panose="020B0502040204020203" pitchFamily="34" charset="0"/>
              </a:rPr>
              <a:t>Entry from </a:t>
            </a:r>
            <a:r>
              <a:rPr lang="en-US" dirty="0">
                <a:latin typeface="Bahnschrift" panose="020B0502040204020203" pitchFamily="34" charset="0"/>
              </a:rPr>
              <a:t>Delhi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940556B-F4BF-95B6-42DE-3321EF16738F}"/>
              </a:ext>
            </a:extLst>
          </p:cNvPr>
          <p:cNvSpPr txBox="1"/>
          <p:nvPr/>
        </p:nvSpPr>
        <p:spPr>
          <a:xfrm>
            <a:off x="5714998" y="5816627"/>
            <a:ext cx="48550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Site ID: DLDEL04799</a:t>
            </a:r>
          </a:p>
          <a:p>
            <a:r>
              <a:rPr lang="en-US" dirty="0">
                <a:latin typeface="Bahnschrift" panose="020B0502040204020203" pitchFamily="34" charset="0"/>
              </a:rPr>
              <a:t>Location Name: South toward AIIMS</a:t>
            </a:r>
          </a:p>
        </p:txBody>
      </p:sp>
    </p:spTree>
    <p:extLst>
      <p:ext uri="{BB962C8B-B14F-4D97-AF65-F5344CB8AC3E}">
        <p14:creationId xmlns:p14="http://schemas.microsoft.com/office/powerpoint/2010/main" val="3067598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3275D84-AE33-CB0A-A7BC-25FA95B61522}"/>
              </a:ext>
            </a:extLst>
          </p:cNvPr>
          <p:cNvSpPr txBox="1"/>
          <p:nvPr/>
        </p:nvSpPr>
        <p:spPr>
          <a:xfrm>
            <a:off x="0" y="2702442"/>
            <a:ext cx="121920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Bahnschrift" panose="020B0502040204020203" pitchFamily="34" charset="0"/>
              </a:rPr>
              <a:t>Bengalore</a:t>
            </a:r>
          </a:p>
        </p:txBody>
      </p:sp>
    </p:spTree>
    <p:extLst>
      <p:ext uri="{BB962C8B-B14F-4D97-AF65-F5344CB8AC3E}">
        <p14:creationId xmlns:p14="http://schemas.microsoft.com/office/powerpoint/2010/main" val="2691202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BB82414-B7B1-CEAB-5CEF-FED72563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14" r="23911"/>
          <a:stretch/>
        </p:blipFill>
        <p:spPr>
          <a:xfrm>
            <a:off x="261257" y="852742"/>
            <a:ext cx="6052458" cy="5152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6C397C2-C324-6552-2F9D-A12694D7767D}"/>
              </a:ext>
            </a:extLst>
          </p:cNvPr>
          <p:cNvSpPr/>
          <p:nvPr/>
        </p:nvSpPr>
        <p:spPr>
          <a:xfrm>
            <a:off x="261257" y="576640"/>
            <a:ext cx="6052458" cy="276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prstClr val="white"/>
                </a:solidFill>
                <a:latin typeface="Bahnschrift" panose="020B0502040204020203" pitchFamily="34" charset="0"/>
              </a:rPr>
              <a:t>Prosperity Index</a:t>
            </a:r>
            <a:endParaRPr lang="en-IN" sz="160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8A4EBBAF-C8DC-1005-9152-A835427C5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349721"/>
              </p:ext>
            </p:extLst>
          </p:nvPr>
        </p:nvGraphicFramePr>
        <p:xfrm>
          <a:off x="4269821" y="4156138"/>
          <a:ext cx="2043894" cy="1849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1947">
                  <a:extLst>
                    <a:ext uri="{9D8B030D-6E8A-4147-A177-3AD203B41FA5}">
                      <a16:colId xmlns="" xmlns:a16="http://schemas.microsoft.com/office/drawing/2014/main" val="3136196736"/>
                    </a:ext>
                  </a:extLst>
                </a:gridCol>
                <a:gridCol w="1021947">
                  <a:extLst>
                    <a:ext uri="{9D8B030D-6E8A-4147-A177-3AD203B41FA5}">
                      <a16:colId xmlns="" xmlns:a16="http://schemas.microsoft.com/office/drawing/2014/main" val="9005384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ahnschrift" panose="020B0502040204020203" pitchFamily="34" charset="0"/>
                        </a:rPr>
                        <a:t>Color </a:t>
                      </a:r>
                      <a:r>
                        <a:rPr lang="en-US" dirty="0">
                          <a:latin typeface="Bahnschrift" panose="020B0502040204020203" pitchFamily="34" charset="0"/>
                        </a:rPr>
                        <a:t>Priority</a:t>
                      </a:r>
                    </a:p>
                  </a:txBody>
                  <a:tcPr marL="83127" marR="8312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696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White</a:t>
                      </a:r>
                    </a:p>
                  </a:txBody>
                  <a:tcPr marL="62455" marR="62455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Bahnschrift" panose="020B0502040204020203" pitchFamily="34" charset="0"/>
                        </a:rPr>
                        <a:t>P 1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1829068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Pink</a:t>
                      </a:r>
                    </a:p>
                  </a:txBody>
                  <a:tcPr marL="62455" marR="62455"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Bahnschrift" panose="020B0502040204020203" pitchFamily="34" charset="0"/>
                        </a:rPr>
                        <a:t>P2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208841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Yellow</a:t>
                      </a:r>
                    </a:p>
                  </a:txBody>
                  <a:tcPr marL="62455" marR="62455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Bahnschrift" panose="020B0502040204020203" pitchFamily="34" charset="0"/>
                        </a:rPr>
                        <a:t>P3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3178800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Bahnschrift" panose="020B0502040204020203" pitchFamily="34" charset="0"/>
                        </a:rPr>
                        <a:t>Orange</a:t>
                      </a:r>
                    </a:p>
                  </a:txBody>
                  <a:tcPr marL="62455" marR="624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Bahnschrift" panose="020B0502040204020203" pitchFamily="34" charset="0"/>
                        </a:rPr>
                        <a:t>P4</a:t>
                      </a:r>
                    </a:p>
                  </a:txBody>
                  <a:tcPr marL="62455" marR="62455"/>
                </a:tc>
                <a:extLst>
                  <a:ext uri="{0D108BD9-81ED-4DB2-BD59-A6C34878D82A}">
                    <a16:rowId xmlns="" xmlns:a16="http://schemas.microsoft.com/office/drawing/2014/main" val="281124980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049F9E0-AAFF-7B03-CC4D-D29DA112A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689" y="852742"/>
            <a:ext cx="4826337" cy="51525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198EDAA1-4860-5C56-DCC7-296B62ADB39D}"/>
              </a:ext>
            </a:extLst>
          </p:cNvPr>
          <p:cNvCxnSpPr>
            <a:cxnSpLocks/>
          </p:cNvCxnSpPr>
          <p:nvPr/>
        </p:nvCxnSpPr>
        <p:spPr>
          <a:xfrm flipH="1">
            <a:off x="9472858" y="1957021"/>
            <a:ext cx="7138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EE10ACD-2B4F-D209-8089-12A898F4FEB5}"/>
              </a:ext>
            </a:extLst>
          </p:cNvPr>
          <p:cNvSpPr txBox="1"/>
          <p:nvPr/>
        </p:nvSpPr>
        <p:spPr>
          <a:xfrm>
            <a:off x="9694435" y="2094623"/>
            <a:ext cx="9922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latin typeface="Bahnschrift" panose="020B0502040204020203" pitchFamily="34" charset="0"/>
              </a:rPr>
              <a:t>Media 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8D3DFF2-6C5B-CA67-CEA2-71A57F52C5B3}"/>
              </a:ext>
            </a:extLst>
          </p:cNvPr>
          <p:cNvSpPr txBox="1"/>
          <p:nvPr/>
        </p:nvSpPr>
        <p:spPr>
          <a:xfrm>
            <a:off x="9694435" y="990343"/>
            <a:ext cx="161108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latin typeface="Bahnschrift" panose="020B0502040204020203" pitchFamily="34" charset="0"/>
              </a:rPr>
              <a:t>Site Grade :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118076A-5825-8981-CC50-BEB18E477E01}"/>
              </a:ext>
            </a:extLst>
          </p:cNvPr>
          <p:cNvSpPr txBox="1"/>
          <p:nvPr/>
        </p:nvSpPr>
        <p:spPr>
          <a:xfrm>
            <a:off x="8514941" y="1833910"/>
            <a:ext cx="7138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>
                <a:latin typeface="Bahnschrift" panose="020B0502040204020203" pitchFamily="34" charset="0"/>
              </a:rPr>
              <a:t>Vas :85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3E5724B-0D91-DB4F-D652-7CF021B5ED7B}"/>
              </a:ext>
            </a:extLst>
          </p:cNvPr>
          <p:cNvSpPr/>
          <p:nvPr/>
        </p:nvSpPr>
        <p:spPr>
          <a:xfrm>
            <a:off x="6466525" y="576640"/>
            <a:ext cx="4838998" cy="2761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prstClr val="white"/>
                </a:solidFill>
                <a:latin typeface="Bahnschrift" panose="020B0502040204020203" pitchFamily="34" charset="0"/>
              </a:rPr>
              <a:t>Media Sites &amp; Visibility Score</a:t>
            </a:r>
            <a:endParaRPr lang="en-IN" sz="160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CB303E3-79B6-45A3-7E56-E4392CC00251}"/>
              </a:ext>
            </a:extLst>
          </p:cNvPr>
          <p:cNvSpPr txBox="1"/>
          <p:nvPr/>
        </p:nvSpPr>
        <p:spPr>
          <a:xfrm>
            <a:off x="6466525" y="6042321"/>
            <a:ext cx="481850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latin typeface="Bahnschrift" panose="020B0502040204020203" pitchFamily="34" charset="0"/>
              </a:rPr>
              <a:t>Touch Point: Corporate Park, Super Market &amp; Malls</a:t>
            </a:r>
          </a:p>
        </p:txBody>
      </p:sp>
    </p:spTree>
    <p:extLst>
      <p:ext uri="{BB962C8B-B14F-4D97-AF65-F5344CB8AC3E}">
        <p14:creationId xmlns:p14="http://schemas.microsoft.com/office/powerpoint/2010/main" val="1112786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199</Words>
  <Application>Microsoft Office PowerPoint</Application>
  <PresentationFormat>Widescreen</PresentationFormat>
  <Paragraphs>68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Aptos Display</vt:lpstr>
      <vt:lpstr>Arial</vt:lpstr>
      <vt:lpstr>Avenir Next LT Pro</vt:lpstr>
      <vt:lpstr>Bahnschrift</vt:lpstr>
      <vt:lpstr>Bayon</vt:lpstr>
      <vt:lpstr>Calibri</vt:lpstr>
      <vt:lpstr>Lexend Deca</vt:lpstr>
      <vt:lpstr>Sawarabi Mincho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dentsu International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Muzammel Qureshi</dc:creator>
  <cp:lastModifiedBy>ASUS</cp:lastModifiedBy>
  <cp:revision>15</cp:revision>
  <cp:lastPrinted>2025-01-08T17:07:28Z</cp:lastPrinted>
  <dcterms:created xsi:type="dcterms:W3CDTF">2024-11-07T11:48:05Z</dcterms:created>
  <dcterms:modified xsi:type="dcterms:W3CDTF">2025-01-08T17:07:50Z</dcterms:modified>
</cp:coreProperties>
</file>